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86" r:id="rId1"/>
  </p:sldMasterIdLst>
  <p:notesMasterIdLst>
    <p:notesMasterId r:id="rId62"/>
  </p:notesMasterIdLst>
  <p:handoutMasterIdLst>
    <p:handoutMasterId r:id="rId63"/>
  </p:handoutMasterIdLst>
  <p:sldIdLst>
    <p:sldId id="256" r:id="rId2"/>
    <p:sldId id="276" r:id="rId3"/>
    <p:sldId id="280" r:id="rId4"/>
    <p:sldId id="281" r:id="rId5"/>
    <p:sldId id="331" r:id="rId6"/>
    <p:sldId id="332" r:id="rId7"/>
    <p:sldId id="333" r:id="rId8"/>
    <p:sldId id="351" r:id="rId9"/>
    <p:sldId id="358" r:id="rId10"/>
    <p:sldId id="352" r:id="rId11"/>
    <p:sldId id="359" r:id="rId12"/>
    <p:sldId id="353" r:id="rId13"/>
    <p:sldId id="354" r:id="rId14"/>
    <p:sldId id="355" r:id="rId15"/>
    <p:sldId id="357" r:id="rId16"/>
    <p:sldId id="293" r:id="rId17"/>
    <p:sldId id="278" r:id="rId18"/>
    <p:sldId id="321" r:id="rId19"/>
    <p:sldId id="324" r:id="rId20"/>
    <p:sldId id="322" r:id="rId21"/>
    <p:sldId id="323" r:id="rId22"/>
    <p:sldId id="334" r:id="rId23"/>
    <p:sldId id="335" r:id="rId24"/>
    <p:sldId id="336" r:id="rId25"/>
    <p:sldId id="326" r:id="rId26"/>
    <p:sldId id="337" r:id="rId27"/>
    <p:sldId id="306" r:id="rId28"/>
    <p:sldId id="305" r:id="rId29"/>
    <p:sldId id="314" r:id="rId30"/>
    <p:sldId id="338" r:id="rId31"/>
    <p:sldId id="294" r:id="rId32"/>
    <p:sldId id="295" r:id="rId33"/>
    <p:sldId id="339" r:id="rId34"/>
    <p:sldId id="340" r:id="rId35"/>
    <p:sldId id="296" r:id="rId36"/>
    <p:sldId id="297" r:id="rId37"/>
    <p:sldId id="298" r:id="rId38"/>
    <p:sldId id="299" r:id="rId39"/>
    <p:sldId id="300" r:id="rId40"/>
    <p:sldId id="302" r:id="rId41"/>
    <p:sldId id="303" r:id="rId42"/>
    <p:sldId id="301" r:id="rId43"/>
    <p:sldId id="328" r:id="rId44"/>
    <p:sldId id="307" r:id="rId45"/>
    <p:sldId id="329" r:id="rId46"/>
    <p:sldId id="341" r:id="rId47"/>
    <p:sldId id="315" r:id="rId48"/>
    <p:sldId id="316" r:id="rId49"/>
    <p:sldId id="317" r:id="rId50"/>
    <p:sldId id="342" r:id="rId51"/>
    <p:sldId id="344" r:id="rId52"/>
    <p:sldId id="343" r:id="rId53"/>
    <p:sldId id="345" r:id="rId54"/>
    <p:sldId id="346" r:id="rId55"/>
    <p:sldId id="347" r:id="rId56"/>
    <p:sldId id="348" r:id="rId57"/>
    <p:sldId id="349" r:id="rId58"/>
    <p:sldId id="350" r:id="rId59"/>
    <p:sldId id="304" r:id="rId60"/>
    <p:sldId id="320" r:id="rId6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331"/>
            <p14:sldId id="332"/>
            <p14:sldId id="333"/>
            <p14:sldId id="351"/>
            <p14:sldId id="358"/>
            <p14:sldId id="352"/>
            <p14:sldId id="359"/>
            <p14:sldId id="353"/>
            <p14:sldId id="354"/>
            <p14:sldId id="355"/>
            <p14:sldId id="357"/>
            <p14:sldId id="293"/>
            <p14:sldId id="278"/>
            <p14:sldId id="321"/>
            <p14:sldId id="324"/>
            <p14:sldId id="322"/>
            <p14:sldId id="323"/>
            <p14:sldId id="334"/>
            <p14:sldId id="335"/>
            <p14:sldId id="336"/>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6"/>
            <p14:sldId id="347"/>
            <p14:sldId id="348"/>
            <p14:sldId id="349"/>
            <p14:sldId id="350"/>
            <p14:sldId id="304"/>
            <p14:sldId id="320"/>
          </p14:sldIdLst>
        </p14:section>
      </p14:sectionLst>
    </p:ext>
    <p:ext uri="{EFAFB233-063F-42B5-8137-9DF3F51BA10A}">
      <p15:sldGuideLst xmlns:p15="http://schemas.microsoft.com/office/powerpoint/2012/main">
        <p15:guide id="1" orient="horz" pos="2158">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28" autoAdjust="0"/>
    <p:restoredTop sz="96327" autoAdjust="0"/>
  </p:normalViewPr>
  <p:slideViewPr>
    <p:cSldViewPr>
      <p:cViewPr>
        <p:scale>
          <a:sx n="152" d="100"/>
          <a:sy n="152" d="100"/>
        </p:scale>
        <p:origin x="-3104" y="448"/>
      </p:cViewPr>
      <p:guideLst>
        <p:guide orient="horz" pos="2158"/>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2021. 4. 30.</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530604367"/>
              </p:ext>
            </p:extLst>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0"/>
                    </a:ext>
                  </a:extLst>
                </a:gridCol>
                <a:gridCol w="2566544">
                  <a:extLst>
                    <a:ext uri="{9D8B030D-6E8A-4147-A177-3AD203B41FA5}">
                      <a16:colId xmlns:a16="http://schemas.microsoft.com/office/drawing/2014/main" val="20001"/>
                    </a:ext>
                  </a:extLst>
                </a:gridCol>
                <a:gridCol w="2492193">
                  <a:extLst>
                    <a:ext uri="{9D8B030D-6E8A-4147-A177-3AD203B41FA5}">
                      <a16:colId xmlns:a16="http://schemas.microsoft.com/office/drawing/2014/main" val="20002"/>
                    </a:ext>
                  </a:extLst>
                </a:gridCol>
                <a:gridCol w="2314177">
                  <a:extLst>
                    <a:ext uri="{9D8B030D-6E8A-4147-A177-3AD203B41FA5}">
                      <a16:colId xmlns:a16="http://schemas.microsoft.com/office/drawing/2014/main" val="20003"/>
                    </a:ext>
                  </a:extLst>
                </a:gridCol>
              </a:tblGrid>
              <a:tr h="342763">
                <a:tc>
                  <a:txBody>
                    <a:bodyPr/>
                    <a:lstStyle/>
                    <a:p>
                      <a:pPr algn="l" latinLnBrk="1">
                        <a:defRPr/>
                      </a:pP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 </a:t>
                      </a: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 </a:t>
                      </a: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 </a:t>
                      </a: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59" name="순서도: 문서 58"/>
          <p:cNvSpPr/>
          <p:nvPr/>
        </p:nvSpPr>
        <p:spPr>
          <a:xfrm>
            <a:off x="1975280" y="272709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sp>
        <p:nvSpPr>
          <p:cNvPr id="60" name="순서도: 처리 59"/>
          <p:cNvSpPr/>
          <p:nvPr/>
        </p:nvSpPr>
        <p:spPr>
          <a:xfrm>
            <a:off x="1787718" y="2145301"/>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UserBoardListOkAction.java</a:t>
            </a:r>
            <a:endParaRPr lang="ko-KR" altLang="en-US" sz="900" dirty="0">
              <a:solidFill>
                <a:schemeClr val="tx1"/>
              </a:solidFill>
            </a:endParaRPr>
          </a:p>
        </p:txBody>
      </p:sp>
      <p:cxnSp>
        <p:nvCxnSpPr>
          <p:cNvPr id="62" name="직선 화살표 연결선 61"/>
          <p:cNvCxnSpPr/>
          <p:nvPr/>
        </p:nvCxnSpPr>
        <p:spPr>
          <a:xfrm>
            <a:off x="2500339"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500339"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p>
          <a:p>
            <a:pPr marL="171450" indent="-171450" algn="ctr">
              <a:buFont typeface="Wingdings" pitchFamily="2" charset="2"/>
              <a:buChar char="à"/>
              <a:defRPr/>
            </a:pPr>
            <a:r>
              <a:rPr lang="ko-KR" altLang="en-US" sz="900" dirty="0">
                <a:solidFill>
                  <a:schemeClr val="tx1"/>
                </a:solidFill>
                <a:sym typeface="Wingdings" pitchFamily="2" charset="2"/>
              </a:rPr>
              <a:t>마름모 </a:t>
            </a:r>
            <a:endParaRPr lang="en-US" altLang="ko-KR" sz="900" dirty="0">
              <a:solidFill>
                <a:schemeClr val="tx1"/>
              </a:solidFill>
              <a:sym typeface="Wingdings" pitchFamily="2" charset="2"/>
            </a:endParaRPr>
          </a:p>
          <a:p>
            <a:pPr marL="171450" indent="-171450" algn="ctr">
              <a:buFont typeface="Wingdings" pitchFamily="2" charset="2"/>
              <a:buChar char="à"/>
              <a:defRPr/>
            </a:pPr>
            <a:r>
              <a:rPr lang="en-US" altLang="ko-KR" sz="900" dirty="0">
                <a:solidFill>
                  <a:schemeClr val="tx1"/>
                </a:solidFill>
                <a:sym typeface="Wingdings" pitchFamily="2" charset="2"/>
              </a:rPr>
              <a:t>List == null </a:t>
            </a:r>
            <a:endParaRPr lang="ko-KR" altLang="en-US" sz="900" dirty="0">
              <a:solidFill>
                <a:schemeClr val="tx1"/>
              </a:solidFill>
            </a:endParaRPr>
          </a:p>
        </p:txBody>
      </p:sp>
      <p:cxnSp>
        <p:nvCxnSpPr>
          <p:cNvPr id="69" name="직선 화살표 연결선 68"/>
          <p:cNvCxnSpPr/>
          <p:nvPr/>
        </p:nvCxnSpPr>
        <p:spPr>
          <a:xfrm>
            <a:off x="2536490"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cxnSpLocks/>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525015"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73" name="순서도: 처리 72"/>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r>
              <a:rPr lang="en-US" altLang="ko-KR" sz="900" dirty="0">
                <a:solidFill>
                  <a:schemeClr val="tx1"/>
                </a:solidFill>
              </a:rPr>
              <a:t> </a:t>
            </a:r>
          </a:p>
        </p:txBody>
      </p:sp>
      <p:cxnSp>
        <p:nvCxnSpPr>
          <p:cNvPr id="97" name="연결선: 꺾임 96"/>
          <p:cNvCxnSpPr>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177915"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01" name="순서도: 문서 100"/>
          <p:cNvSpPr/>
          <p:nvPr/>
        </p:nvSpPr>
        <p:spPr>
          <a:xfrm>
            <a:off x="4373425" y="27032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sp>
        <p:nvSpPr>
          <p:cNvPr id="103" name="순서도: 처리 102"/>
          <p:cNvSpPr/>
          <p:nvPr/>
        </p:nvSpPr>
        <p:spPr>
          <a:xfrm>
            <a:off x="4245119" y="2145301"/>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UserBoardReplyListOkAction.java</a:t>
            </a:r>
            <a:endParaRPr lang="ko-KR" altLang="en-US" sz="900" dirty="0">
              <a:solidFill>
                <a:schemeClr val="tx1"/>
              </a:solidFill>
            </a:endParaRPr>
          </a:p>
        </p:txBody>
      </p:sp>
      <p:cxnSp>
        <p:nvCxnSpPr>
          <p:cNvPr id="104" name="직선 화살표 연결선 103"/>
          <p:cNvCxnSpPr/>
          <p:nvPr/>
        </p:nvCxnSpPr>
        <p:spPr>
          <a:xfrm>
            <a:off x="4932631"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4932631"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p>
          <a:p>
            <a:pPr algn="ctr">
              <a:defRPr/>
            </a:pPr>
            <a:r>
              <a:rPr lang="ko-KR" altLang="en-US" sz="900" dirty="0">
                <a:solidFill>
                  <a:schemeClr val="tx1"/>
                </a:solidFill>
              </a:rPr>
              <a:t>마름모</a:t>
            </a:r>
          </a:p>
        </p:txBody>
      </p:sp>
      <p:cxnSp>
        <p:nvCxnSpPr>
          <p:cNvPr id="107" name="직선 화살표 연결선 106"/>
          <p:cNvCxnSpPr/>
          <p:nvPr/>
        </p:nvCxnSpPr>
        <p:spPr>
          <a:xfrm>
            <a:off x="4968782"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957307" y="3517927"/>
            <a:ext cx="939681" cy="338554"/>
          </a:xfrm>
          <a:prstGeom prst="rect">
            <a:avLst/>
          </a:prstGeom>
        </p:spPr>
        <p:txBody>
          <a:bodyPr wrap="none">
            <a:spAutoFit/>
          </a:bodyPr>
          <a:lstStyle/>
          <a:p>
            <a:pPr lvl="0">
              <a:defRPr/>
            </a:pPr>
            <a:r>
              <a:rPr lang="en-US" altLang="ko-KR" sz="800" dirty="0"/>
              <a:t>NOT NULL</a:t>
            </a:r>
          </a:p>
          <a:p>
            <a:pPr lvl="0">
              <a:defRPr/>
            </a:pPr>
            <a:r>
              <a:rPr lang="ko-KR" altLang="en-US" sz="800" dirty="0"/>
              <a:t>조건식으로 </a:t>
            </a:r>
            <a:r>
              <a:rPr lang="ko-KR" altLang="en-US" sz="800" dirty="0" err="1"/>
              <a:t>바꺼</a:t>
            </a:r>
            <a:endParaRPr lang="ko-KR" altLang="en-US" sz="800" dirty="0"/>
          </a:p>
        </p:txBody>
      </p:sp>
      <p:sp>
        <p:nvSpPr>
          <p:cNvPr id="112" name="순서도: 처리 111"/>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err="1">
                <a:solidFill>
                  <a:schemeClr val="tx1"/>
                </a:solidFill>
              </a:rPr>
              <a:t>출력문으로</a:t>
            </a:r>
            <a:r>
              <a:rPr lang="ko-KR" altLang="en-US" sz="700" dirty="0">
                <a:solidFill>
                  <a:schemeClr val="tx1"/>
                </a:solidFill>
              </a:rPr>
              <a:t> 바꿔</a:t>
            </a:r>
          </a:p>
        </p:txBody>
      </p:sp>
      <p:sp>
        <p:nvSpPr>
          <p:cNvPr id="113" name="순서도: 처리 112"/>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6913460" y="236050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6949151" y="286799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6949151" y="341136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6949151" y="390896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0" name="순서도: 연결자 179"/>
          <p:cNvSpPr/>
          <p:nvPr/>
        </p:nvSpPr>
        <p:spPr>
          <a:xfrm flipV="1">
            <a:off x="7399293" y="323776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1" name="직사각형 180"/>
          <p:cNvSpPr/>
          <p:nvPr/>
        </p:nvSpPr>
        <p:spPr>
          <a:xfrm>
            <a:off x="7459449" y="3183094"/>
            <a:ext cx="696336" cy="230832"/>
          </a:xfrm>
          <a:prstGeom prst="rect">
            <a:avLst/>
          </a:prstGeom>
        </p:spPr>
        <p:txBody>
          <a:bodyPr wrap="square">
            <a:spAutoFit/>
          </a:bodyPr>
          <a:lstStyle/>
          <a:p>
            <a:pPr lvl="0">
              <a:defRPr/>
            </a:pPr>
            <a:r>
              <a:rPr lang="en-US" altLang="ko-KR" sz="900"/>
              <a:t>step 6-1</a:t>
            </a:r>
          </a:p>
        </p:txBody>
      </p:sp>
      <p:sp>
        <p:nvSpPr>
          <p:cNvPr id="182" name="순서도: 연결자 181"/>
          <p:cNvSpPr/>
          <p:nvPr/>
        </p:nvSpPr>
        <p:spPr>
          <a:xfrm flipV="1">
            <a:off x="7399912" y="3758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3" name="직사각형 182"/>
          <p:cNvSpPr/>
          <p:nvPr/>
        </p:nvSpPr>
        <p:spPr>
          <a:xfrm>
            <a:off x="7460068" y="3703579"/>
            <a:ext cx="695717" cy="230832"/>
          </a:xfrm>
          <a:prstGeom prst="rect">
            <a:avLst/>
          </a:prstGeom>
        </p:spPr>
        <p:txBody>
          <a:bodyPr wrap="square">
            <a:spAutoFit/>
          </a:bodyPr>
          <a:lstStyle/>
          <a:p>
            <a:pPr lvl="0">
              <a:defRPr/>
            </a:pPr>
            <a:r>
              <a:rPr lang="en-US" altLang="ko-KR" sz="900"/>
              <a:t>step 6-2</a:t>
            </a:r>
          </a:p>
        </p:txBody>
      </p:sp>
      <p:sp>
        <p:nvSpPr>
          <p:cNvPr id="184" name="순서도: 연결자 183"/>
          <p:cNvSpPr/>
          <p:nvPr/>
        </p:nvSpPr>
        <p:spPr>
          <a:xfrm flipV="1">
            <a:off x="7407470" y="427058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5" name="직사각형 184"/>
          <p:cNvSpPr/>
          <p:nvPr/>
        </p:nvSpPr>
        <p:spPr>
          <a:xfrm>
            <a:off x="7467626" y="4215920"/>
            <a:ext cx="663190" cy="230832"/>
          </a:xfrm>
          <a:prstGeom prst="rect">
            <a:avLst/>
          </a:prstGeom>
        </p:spPr>
        <p:txBody>
          <a:bodyPr wrap="square">
            <a:spAutoFit/>
          </a:bodyPr>
          <a:lstStyle/>
          <a:p>
            <a:pPr lvl="0">
              <a:defRPr/>
            </a:pPr>
            <a:r>
              <a:rPr lang="en-US" altLang="ko-KR" sz="900"/>
              <a:t>step 6-3</a:t>
            </a:r>
          </a:p>
        </p:txBody>
      </p:sp>
      <p:sp>
        <p:nvSpPr>
          <p:cNvPr id="186" name="순서도: 처리 185"/>
          <p:cNvSpPr/>
          <p:nvPr/>
        </p:nvSpPr>
        <p:spPr>
          <a:xfrm>
            <a:off x="6947381" y="4444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sp>
        <p:nvSpPr>
          <p:cNvPr id="188" name="순서도: 연결자 187"/>
          <p:cNvSpPr/>
          <p:nvPr/>
        </p:nvSpPr>
        <p:spPr>
          <a:xfrm flipV="1">
            <a:off x="7405700" y="480600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9" name="직사각형 188"/>
          <p:cNvSpPr/>
          <p:nvPr/>
        </p:nvSpPr>
        <p:spPr>
          <a:xfrm>
            <a:off x="7465856" y="4751333"/>
            <a:ext cx="663190" cy="230832"/>
          </a:xfrm>
          <a:prstGeom prst="rect">
            <a:avLst/>
          </a:prstGeom>
        </p:spPr>
        <p:txBody>
          <a:bodyPr wrap="square">
            <a:spAutoFit/>
          </a:bodyPr>
          <a:lstStyle/>
          <a:p>
            <a:pPr lvl="0">
              <a:defRPr/>
            </a:pPr>
            <a:r>
              <a:rPr lang="en-US" altLang="ko-KR" sz="900"/>
              <a:t>step 6-4</a:t>
            </a:r>
          </a:p>
        </p:txBody>
      </p:sp>
      <p:cxnSp>
        <p:nvCxnSpPr>
          <p:cNvPr id="190" name="연결선: 꺾임 189"/>
          <p:cNvCxnSpPr>
            <a:stCxn id="162" idx="1"/>
            <a:endCxn id="177" idx="1"/>
          </p:cNvCxnSpPr>
          <p:nvPr/>
        </p:nvCxnSpPr>
        <p:spPr>
          <a:xfrm rot="10800000" flipH="1" flipV="1">
            <a:off x="6913459" y="2519333"/>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6913459" y="2519333"/>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6913459" y="2519332"/>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6913459" y="2519333"/>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9840416" y="266136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9846710" y="315641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연결선: 꺾임 202"/>
          <p:cNvCxnSpPr>
            <a:stCxn id="177" idx="3"/>
            <a:endCxn id="195" idx="1"/>
          </p:cNvCxnSpPr>
          <p:nvPr/>
        </p:nvCxnSpPr>
        <p:spPr>
          <a:xfrm flipV="1">
            <a:off x="7973287" y="2519333"/>
            <a:ext cx="1311847" cy="50749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500109" y="4343659"/>
            <a:ext cx="453468" cy="453468"/>
          </a:xfrm>
          <a:prstGeom prst="rect">
            <a:avLst/>
          </a:prstGeom>
        </p:spPr>
      </p:pic>
      <p:sp>
        <p:nvSpPr>
          <p:cNvPr id="208" name="직사각형 207"/>
          <p:cNvSpPr/>
          <p:nvPr/>
        </p:nvSpPr>
        <p:spPr>
          <a:xfrm>
            <a:off x="10398502" y="4651305"/>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UserNameModifyAction.java</a:t>
            </a:r>
            <a:endParaRPr lang="ko-KR" altLang="en-US" sz="900">
              <a:solidFill>
                <a:schemeClr val="tx1"/>
              </a:solidFill>
            </a:endParaRPr>
          </a:p>
        </p:txBody>
      </p:sp>
      <p:cxnSp>
        <p:nvCxnSpPr>
          <p:cNvPr id="212" name="직선 화살표 연결선 211"/>
          <p:cNvCxnSpPr/>
          <p:nvPr/>
        </p:nvCxnSpPr>
        <p:spPr>
          <a:xfrm>
            <a:off x="9850807" y="36649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9851064" y="41817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97460" y="4231884"/>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333647" y="4256083"/>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22" name="직선 화살표 연결선 221"/>
          <p:cNvCxnSpPr/>
          <p:nvPr/>
        </p:nvCxnSpPr>
        <p:spPr>
          <a:xfrm>
            <a:off x="9843504" y="4725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8670712" y="3149354"/>
            <a:ext cx="434734" cy="215444"/>
          </a:xfrm>
          <a:prstGeom prst="rect">
            <a:avLst/>
          </a:prstGeom>
        </p:spPr>
        <p:txBody>
          <a:bodyPr wrap="none">
            <a:spAutoFit/>
          </a:bodyPr>
          <a:lstStyle/>
          <a:p>
            <a:pPr lvl="0">
              <a:defRPr/>
            </a:pPr>
            <a:r>
              <a:rPr lang="en-US" altLang="ko-KR" sz="800"/>
              <a:t>NULL</a:t>
            </a:r>
            <a:endParaRPr lang="ko-KR" altLang="en-US" sz="800"/>
          </a:p>
        </p:txBody>
      </p:sp>
      <p:sp>
        <p:nvSpPr>
          <p:cNvPr id="224" name="직사각형 223"/>
          <p:cNvSpPr/>
          <p:nvPr/>
        </p:nvSpPr>
        <p:spPr>
          <a:xfrm>
            <a:off x="9809121" y="3644557"/>
            <a:ext cx="684803" cy="215444"/>
          </a:xfrm>
          <a:prstGeom prst="rect">
            <a:avLst/>
          </a:prstGeom>
        </p:spPr>
        <p:txBody>
          <a:bodyPr wrap="none">
            <a:spAutoFit/>
          </a:bodyPr>
          <a:lstStyle/>
          <a:p>
            <a:pPr lvl="0">
              <a:defRPr/>
            </a:pPr>
            <a:r>
              <a:rPr lang="en-US" altLang="ko-KR" sz="800"/>
              <a:t>NOT NULL</a:t>
            </a:r>
            <a:endParaRPr lang="ko-KR" altLang="en-US" sz="800"/>
          </a:p>
        </p:txBody>
      </p:sp>
      <p:cxnSp>
        <p:nvCxnSpPr>
          <p:cNvPr id="225" name="연결선: 꺾임 224"/>
          <p:cNvCxnSpPr>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9" name="순서도: 처리 81">
            <a:extLst>
              <a:ext uri="{FF2B5EF4-FFF2-40B4-BE49-F238E27FC236}">
                <a16:creationId xmlns:a16="http://schemas.microsoft.com/office/drawing/2014/main" id="{819E96F5-914C-8A4C-8E08-38250627D7CA}"/>
              </a:ext>
            </a:extLst>
          </p:cNvPr>
          <p:cNvSpPr/>
          <p:nvPr/>
        </p:nvSpPr>
        <p:spPr>
          <a:xfrm>
            <a:off x="2165218" y="4297752"/>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마름모로 분기 나눠 </a:t>
            </a:r>
          </a:p>
        </p:txBody>
      </p:sp>
      <p:sp>
        <p:nvSpPr>
          <p:cNvPr id="80" name="순서도: 처리 81">
            <a:extLst>
              <a:ext uri="{FF2B5EF4-FFF2-40B4-BE49-F238E27FC236}">
                <a16:creationId xmlns:a16="http://schemas.microsoft.com/office/drawing/2014/main" id="{63831502-1017-0246-85F9-DFEBE679EB4F}"/>
              </a:ext>
            </a:extLst>
          </p:cNvPr>
          <p:cNvSpPr/>
          <p:nvPr/>
        </p:nvSpPr>
        <p:spPr>
          <a:xfrm>
            <a:off x="4616614" y="4268487"/>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마름모로 분기 나눠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491971166"/>
              </p:ext>
            </p:extLst>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0"/>
                    </a:ext>
                  </a:extLst>
                </a:gridCol>
                <a:gridCol w="2566544">
                  <a:extLst>
                    <a:ext uri="{9D8B030D-6E8A-4147-A177-3AD203B41FA5}">
                      <a16:colId xmlns:a16="http://schemas.microsoft.com/office/drawing/2014/main" val="20001"/>
                    </a:ext>
                  </a:extLst>
                </a:gridCol>
                <a:gridCol w="2492193">
                  <a:extLst>
                    <a:ext uri="{9D8B030D-6E8A-4147-A177-3AD203B41FA5}">
                      <a16:colId xmlns:a16="http://schemas.microsoft.com/office/drawing/2014/main" val="20002"/>
                    </a:ext>
                  </a:extLst>
                </a:gridCol>
                <a:gridCol w="2314177">
                  <a:extLst>
                    <a:ext uri="{9D8B030D-6E8A-4147-A177-3AD203B41FA5}">
                      <a16:colId xmlns:a16="http://schemas.microsoft.com/office/drawing/2014/main" val="20003"/>
                    </a:ext>
                  </a:extLst>
                </a:gridCol>
              </a:tblGrid>
              <a:tr h="342763">
                <a:tc>
                  <a:txBody>
                    <a:bodyPr/>
                    <a:lstStyle/>
                    <a:p>
                      <a:pPr algn="l" latinLnBrk="1">
                        <a:defRPr/>
                      </a:pP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 </a:t>
                      </a:r>
                      <a:r>
                        <a:rPr lang="ko-KR" altLang="en-US" sz="1000" b="1">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 </a:t>
                      </a:r>
                      <a:r>
                        <a:rPr lang="ko-KR" altLang="en-US" sz="1000" b="1">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59" name="순서도: 문서 58"/>
          <p:cNvSpPr/>
          <p:nvPr/>
        </p:nvSpPr>
        <p:spPr>
          <a:xfrm>
            <a:off x="1975280" y="272709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sp>
        <p:nvSpPr>
          <p:cNvPr id="60" name="순서도: 처리 59"/>
          <p:cNvSpPr/>
          <p:nvPr/>
        </p:nvSpPr>
        <p:spPr>
          <a:xfrm>
            <a:off x="1787718" y="2145301"/>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UserBoardListOkAction.java</a:t>
            </a:r>
            <a:endParaRPr lang="ko-KR" altLang="en-US" sz="900" dirty="0">
              <a:solidFill>
                <a:schemeClr val="tx1"/>
              </a:solidFill>
            </a:endParaRPr>
          </a:p>
        </p:txBody>
      </p:sp>
      <p:cxnSp>
        <p:nvCxnSpPr>
          <p:cNvPr id="62" name="직선 화살표 연결선 61"/>
          <p:cNvCxnSpPr/>
          <p:nvPr/>
        </p:nvCxnSpPr>
        <p:spPr>
          <a:xfrm>
            <a:off x="2500339"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500339"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p>
          <a:p>
            <a:pPr marL="171450" indent="-171450" algn="ctr">
              <a:buFont typeface="Wingdings" pitchFamily="2" charset="2"/>
              <a:buChar char="à"/>
              <a:defRPr/>
            </a:pPr>
            <a:r>
              <a:rPr lang="ko-KR" altLang="en-US" sz="900" dirty="0">
                <a:solidFill>
                  <a:schemeClr val="tx1"/>
                </a:solidFill>
                <a:sym typeface="Wingdings" pitchFamily="2" charset="2"/>
              </a:rPr>
              <a:t>마름모 </a:t>
            </a:r>
            <a:endParaRPr lang="en-US" altLang="ko-KR" sz="900" dirty="0">
              <a:solidFill>
                <a:schemeClr val="tx1"/>
              </a:solidFill>
              <a:sym typeface="Wingdings" pitchFamily="2" charset="2"/>
            </a:endParaRPr>
          </a:p>
          <a:p>
            <a:pPr marL="171450" indent="-171450" algn="ctr">
              <a:buFont typeface="Wingdings" pitchFamily="2" charset="2"/>
              <a:buChar char="à"/>
              <a:defRPr/>
            </a:pPr>
            <a:r>
              <a:rPr lang="en-US" altLang="ko-KR" sz="900" dirty="0">
                <a:solidFill>
                  <a:schemeClr val="tx1"/>
                </a:solidFill>
                <a:sym typeface="Wingdings" pitchFamily="2" charset="2"/>
              </a:rPr>
              <a:t>List == null </a:t>
            </a:r>
            <a:endParaRPr lang="ko-KR" altLang="en-US" sz="900" dirty="0">
              <a:solidFill>
                <a:schemeClr val="tx1"/>
              </a:solidFill>
            </a:endParaRPr>
          </a:p>
        </p:txBody>
      </p:sp>
      <p:cxnSp>
        <p:nvCxnSpPr>
          <p:cNvPr id="69" name="직선 화살표 연결선 68"/>
          <p:cNvCxnSpPr/>
          <p:nvPr/>
        </p:nvCxnSpPr>
        <p:spPr>
          <a:xfrm>
            <a:off x="2536490"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525015"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73" name="순서도: 처리 72"/>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r>
              <a:rPr lang="en-US" altLang="ko-KR" sz="900" dirty="0">
                <a:solidFill>
                  <a:schemeClr val="tx1"/>
                </a:solidFill>
              </a:rPr>
              <a:t> </a:t>
            </a:r>
          </a:p>
        </p:txBody>
      </p:sp>
      <p:cxnSp>
        <p:nvCxnSpPr>
          <p:cNvPr id="97" name="연결선: 꺾임 96"/>
          <p:cNvCxnSpPr>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177915"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01" name="순서도: 문서 100"/>
          <p:cNvSpPr/>
          <p:nvPr/>
        </p:nvSpPr>
        <p:spPr>
          <a:xfrm>
            <a:off x="4373425" y="27032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sp>
        <p:nvSpPr>
          <p:cNvPr id="103" name="순서도: 처리 102"/>
          <p:cNvSpPr/>
          <p:nvPr/>
        </p:nvSpPr>
        <p:spPr>
          <a:xfrm>
            <a:off x="4245119" y="2145301"/>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UserBoardReplyListOkAction.java</a:t>
            </a:r>
            <a:endParaRPr lang="ko-KR" altLang="en-US" sz="900" dirty="0">
              <a:solidFill>
                <a:schemeClr val="tx1"/>
              </a:solidFill>
            </a:endParaRPr>
          </a:p>
        </p:txBody>
      </p:sp>
      <p:cxnSp>
        <p:nvCxnSpPr>
          <p:cNvPr id="104" name="직선 화살표 연결선 103"/>
          <p:cNvCxnSpPr/>
          <p:nvPr/>
        </p:nvCxnSpPr>
        <p:spPr>
          <a:xfrm>
            <a:off x="4932631"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4932631"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p>
          <a:p>
            <a:pPr algn="ctr">
              <a:defRPr/>
            </a:pPr>
            <a:r>
              <a:rPr lang="ko-KR" altLang="en-US" sz="900" dirty="0">
                <a:solidFill>
                  <a:schemeClr val="tx1"/>
                </a:solidFill>
              </a:rPr>
              <a:t>마름모</a:t>
            </a:r>
          </a:p>
        </p:txBody>
      </p:sp>
      <p:cxnSp>
        <p:nvCxnSpPr>
          <p:cNvPr id="107" name="직선 화살표 연결선 106"/>
          <p:cNvCxnSpPr/>
          <p:nvPr/>
        </p:nvCxnSpPr>
        <p:spPr>
          <a:xfrm>
            <a:off x="4968782"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957307" y="3517927"/>
            <a:ext cx="939681" cy="338554"/>
          </a:xfrm>
          <a:prstGeom prst="rect">
            <a:avLst/>
          </a:prstGeom>
        </p:spPr>
        <p:txBody>
          <a:bodyPr wrap="none">
            <a:spAutoFit/>
          </a:bodyPr>
          <a:lstStyle/>
          <a:p>
            <a:pPr lvl="0">
              <a:defRPr/>
            </a:pPr>
            <a:r>
              <a:rPr lang="en-US" altLang="ko-KR" sz="800" dirty="0"/>
              <a:t>NOT NULL</a:t>
            </a:r>
          </a:p>
          <a:p>
            <a:pPr lvl="0">
              <a:defRPr/>
            </a:pPr>
            <a:r>
              <a:rPr lang="ko-KR" altLang="en-US" sz="800" dirty="0"/>
              <a:t>조건식으로 </a:t>
            </a:r>
            <a:r>
              <a:rPr lang="ko-KR" altLang="en-US" sz="800" dirty="0" err="1"/>
              <a:t>바꺼</a:t>
            </a:r>
            <a:endParaRPr lang="ko-KR" altLang="en-US" sz="800" dirty="0"/>
          </a:p>
        </p:txBody>
      </p:sp>
      <p:sp>
        <p:nvSpPr>
          <p:cNvPr id="112" name="순서도: 처리 111"/>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err="1">
                <a:solidFill>
                  <a:schemeClr val="tx1"/>
                </a:solidFill>
              </a:rPr>
              <a:t>출력문으로</a:t>
            </a:r>
            <a:r>
              <a:rPr lang="ko-KR" altLang="en-US" sz="700" dirty="0">
                <a:solidFill>
                  <a:schemeClr val="tx1"/>
                </a:solidFill>
              </a:rPr>
              <a:t> 바꿔</a:t>
            </a:r>
          </a:p>
        </p:txBody>
      </p:sp>
      <p:sp>
        <p:nvSpPr>
          <p:cNvPr id="113" name="순서도: 처리 112"/>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9840416" y="266136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9846710" y="315641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500109" y="4343659"/>
            <a:ext cx="453468" cy="453468"/>
          </a:xfrm>
          <a:prstGeom prst="rect">
            <a:avLst/>
          </a:prstGeom>
        </p:spPr>
      </p:pic>
      <p:sp>
        <p:nvSpPr>
          <p:cNvPr id="208" name="직사각형 207"/>
          <p:cNvSpPr/>
          <p:nvPr/>
        </p:nvSpPr>
        <p:spPr>
          <a:xfrm>
            <a:off x="10398502" y="4651305"/>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UserNameModifyAction.java</a:t>
            </a:r>
            <a:endParaRPr lang="ko-KR" altLang="en-US" sz="900">
              <a:solidFill>
                <a:schemeClr val="tx1"/>
              </a:solidFill>
            </a:endParaRPr>
          </a:p>
        </p:txBody>
      </p:sp>
      <p:cxnSp>
        <p:nvCxnSpPr>
          <p:cNvPr id="212" name="직선 화살표 연결선 211"/>
          <p:cNvCxnSpPr/>
          <p:nvPr/>
        </p:nvCxnSpPr>
        <p:spPr>
          <a:xfrm>
            <a:off x="9850807" y="36649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9851064" y="41817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97460" y="4231884"/>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333647" y="4256083"/>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22" name="직선 화살표 연결선 221"/>
          <p:cNvCxnSpPr/>
          <p:nvPr/>
        </p:nvCxnSpPr>
        <p:spPr>
          <a:xfrm>
            <a:off x="9843504" y="4725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8670712" y="3149354"/>
            <a:ext cx="434734" cy="215444"/>
          </a:xfrm>
          <a:prstGeom prst="rect">
            <a:avLst/>
          </a:prstGeom>
        </p:spPr>
        <p:txBody>
          <a:bodyPr wrap="none">
            <a:spAutoFit/>
          </a:bodyPr>
          <a:lstStyle/>
          <a:p>
            <a:pPr lvl="0">
              <a:defRPr/>
            </a:pPr>
            <a:r>
              <a:rPr lang="en-US" altLang="ko-KR" sz="800"/>
              <a:t>NULL</a:t>
            </a:r>
            <a:endParaRPr lang="ko-KR" altLang="en-US" sz="800"/>
          </a:p>
        </p:txBody>
      </p:sp>
      <p:sp>
        <p:nvSpPr>
          <p:cNvPr id="224" name="직사각형 223"/>
          <p:cNvSpPr/>
          <p:nvPr/>
        </p:nvSpPr>
        <p:spPr>
          <a:xfrm>
            <a:off x="9809121" y="3644557"/>
            <a:ext cx="684803" cy="215444"/>
          </a:xfrm>
          <a:prstGeom prst="rect">
            <a:avLst/>
          </a:prstGeom>
        </p:spPr>
        <p:txBody>
          <a:bodyPr wrap="none">
            <a:spAutoFit/>
          </a:bodyPr>
          <a:lstStyle/>
          <a:p>
            <a:pPr lvl="0">
              <a:defRPr/>
            </a:pPr>
            <a:r>
              <a:rPr lang="en-US" altLang="ko-KR" sz="800"/>
              <a:t>NOT NULL</a:t>
            </a:r>
            <a:endParaRPr lang="ko-KR" altLang="en-US" sz="800"/>
          </a:p>
        </p:txBody>
      </p:sp>
      <p:cxnSp>
        <p:nvCxnSpPr>
          <p:cNvPr id="225" name="연결선: 꺾임 224"/>
          <p:cNvCxnSpPr>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9" name="순서도: 처리 81">
            <a:extLst>
              <a:ext uri="{FF2B5EF4-FFF2-40B4-BE49-F238E27FC236}">
                <a16:creationId xmlns:a16="http://schemas.microsoft.com/office/drawing/2014/main" id="{819E96F5-914C-8A4C-8E08-38250627D7CA}"/>
              </a:ext>
            </a:extLst>
          </p:cNvPr>
          <p:cNvSpPr/>
          <p:nvPr/>
        </p:nvSpPr>
        <p:spPr>
          <a:xfrm>
            <a:off x="2165218" y="4297752"/>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마름모로 분기 나눠 </a:t>
            </a:r>
          </a:p>
        </p:txBody>
      </p:sp>
      <p:sp>
        <p:nvSpPr>
          <p:cNvPr id="80" name="순서도: 처리 81">
            <a:extLst>
              <a:ext uri="{FF2B5EF4-FFF2-40B4-BE49-F238E27FC236}">
                <a16:creationId xmlns:a16="http://schemas.microsoft.com/office/drawing/2014/main" id="{63831502-1017-0246-85F9-DFEBE679EB4F}"/>
              </a:ext>
            </a:extLst>
          </p:cNvPr>
          <p:cNvSpPr/>
          <p:nvPr/>
        </p:nvSpPr>
        <p:spPr>
          <a:xfrm>
            <a:off x="4616614" y="4268487"/>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마름모로 분기 나눠 </a:t>
            </a:r>
          </a:p>
        </p:txBody>
      </p:sp>
    </p:spTree>
    <p:extLst>
      <p:ext uri="{BB962C8B-B14F-4D97-AF65-F5344CB8AC3E}">
        <p14:creationId xmlns:p14="http://schemas.microsoft.com/office/powerpoint/2010/main" val="668344657"/>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1" y="1700808"/>
          <a:ext cx="9794674" cy="4176464"/>
        </p:xfrm>
        <a:graphic>
          <a:graphicData uri="http://schemas.openxmlformats.org/drawingml/2006/table">
            <a:tbl>
              <a:tblPr>
                <a:tableStyleId>{5C22544A-7EE6-4342-B048-85BDC9FD1C3A}</a:tableStyleId>
              </a:tblPr>
              <a:tblGrid>
                <a:gridCol w="4754113">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448273">
                  <a:extLst>
                    <a:ext uri="{9D8B030D-6E8A-4147-A177-3AD203B41FA5}">
                      <a16:colId xmlns:a16="http://schemas.microsoft.com/office/drawing/2014/main" val="20002"/>
                    </a:ext>
                  </a:extLst>
                </a:gridCol>
              </a:tblGrid>
              <a:tr h="361459">
                <a:tc>
                  <a:txBody>
                    <a:bodyPr/>
                    <a:lstStyle/>
                    <a:p>
                      <a:pPr algn="l" latinLnBrk="1">
                        <a:defRPr/>
                      </a:pPr>
                      <a:r>
                        <a:rPr lang="en-US" altLang="ko-KR" sz="1000" b="1">
                          <a:solidFill>
                            <a:schemeClr val="tx1"/>
                          </a:solidFill>
                        </a:rPr>
                        <a:t>STEP 6-2. </a:t>
                      </a:r>
                      <a:r>
                        <a:rPr lang="ko-KR" altLang="en-US" sz="1000" b="1">
                          <a:solidFill>
                            <a:schemeClr val="tx1"/>
                          </a:solidFill>
                        </a:rPr>
                        <a:t>이메일 변경</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6-3. </a:t>
                      </a:r>
                      <a:r>
                        <a:rPr lang="ko-KR" altLang="en-US" sz="1000" b="1">
                          <a:solidFill>
                            <a:schemeClr val="tx1"/>
                          </a:solidFill>
                        </a:rPr>
                        <a:t>주소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6-4. </a:t>
                      </a:r>
                      <a:r>
                        <a:rPr lang="ko-KR" altLang="en-US" sz="1000" b="1">
                          <a:solidFill>
                            <a:schemeClr val="tx1"/>
                          </a:solidFill>
                        </a:rPr>
                        <a:t>비밀번호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15005">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162" name="순서도: 문서 161"/>
          <p:cNvSpPr/>
          <p:nvPr/>
        </p:nvSpPr>
        <p:spPr>
          <a:xfrm>
            <a:off x="6631650" y="2177955"/>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267999" y="252320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PW</a:t>
            </a:r>
            <a:endParaRPr lang="ko-KR" altLang="en-US" sz="900" dirty="0">
              <a:solidFill>
                <a:schemeClr val="tx1"/>
              </a:solidFill>
            </a:endParaRPr>
          </a:p>
        </p:txBody>
      </p:sp>
      <p:sp>
        <p:nvSpPr>
          <p:cNvPr id="195" name="순서도: 문서 194"/>
          <p:cNvSpPr/>
          <p:nvPr/>
        </p:nvSpPr>
        <p:spPr>
          <a:xfrm>
            <a:off x="9093043" y="2043803"/>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9780067" y="23377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25697" y="3026201"/>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p:cNvCxnSpPr/>
          <p:nvPr/>
        </p:nvCxnSpPr>
        <p:spPr>
          <a:xfrm>
            <a:off x="9787573" y="282497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606234" y="4413395"/>
            <a:ext cx="453468" cy="453468"/>
          </a:xfrm>
          <a:prstGeom prst="rect">
            <a:avLst/>
          </a:prstGeom>
        </p:spPr>
      </p:pic>
      <p:sp>
        <p:nvSpPr>
          <p:cNvPr id="208" name="직사각형 207"/>
          <p:cNvSpPr/>
          <p:nvPr/>
        </p:nvSpPr>
        <p:spPr>
          <a:xfrm>
            <a:off x="10336983" y="5277857"/>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8715" y="4509452"/>
            <a:ext cx="127563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UserPwModifyAction.java</a:t>
            </a:r>
            <a:endParaRPr lang="ko-KR" altLang="en-US" sz="900">
              <a:solidFill>
                <a:schemeClr val="tx1"/>
              </a:solidFill>
            </a:endParaRPr>
          </a:p>
        </p:txBody>
      </p:sp>
      <p:cxnSp>
        <p:nvCxnSpPr>
          <p:cNvPr id="212" name="직선 화살표 연결선 211"/>
          <p:cNvCxnSpPr/>
          <p:nvPr/>
        </p:nvCxnSpPr>
        <p:spPr>
          <a:xfrm>
            <a:off x="9796532" y="33085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35941" y="4858436"/>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272128" y="4882635"/>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275458" y="554312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222" name="직선 화살표 연결선 221"/>
          <p:cNvCxnSpPr/>
          <p:nvPr/>
        </p:nvCxnSpPr>
        <p:spPr>
          <a:xfrm>
            <a:off x="9787370" y="48292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063434" y="3121900"/>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9762759" y="329832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9370413" y="2672714"/>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610126" y="2446701"/>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165408" y="274756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2"/>
          <a:stretch>
            <a:fillRect/>
          </a:stretch>
        </p:blipFill>
        <p:spPr>
          <a:xfrm>
            <a:off x="5532193" y="3454872"/>
            <a:ext cx="453468" cy="453468"/>
          </a:xfrm>
          <a:prstGeom prst="rect">
            <a:avLst/>
          </a:prstGeom>
        </p:spPr>
      </p:pic>
      <p:sp>
        <p:nvSpPr>
          <p:cNvPr id="83" name="직사각형 82"/>
          <p:cNvSpPr/>
          <p:nvPr/>
        </p:nvSpPr>
        <p:spPr>
          <a:xfrm>
            <a:off x="5395971" y="3773909"/>
            <a:ext cx="784624" cy="415498"/>
          </a:xfrm>
          <a:prstGeom prst="rect">
            <a:avLst/>
          </a:prstGeom>
        </p:spPr>
        <p:txBody>
          <a:bodyPr wrap="square">
            <a:spAutoFit/>
          </a:bodyPr>
          <a:lstStyle/>
          <a:p>
            <a:pPr lvl="0">
              <a:defRPr/>
            </a:pPr>
            <a:r>
              <a:rPr lang="en-US" altLang="ko-KR" sz="700" dirty="0"/>
              <a:t>TABLE_USER</a:t>
            </a:r>
          </a:p>
          <a:p>
            <a:pPr lvl="0">
              <a:defRPr/>
            </a:pPr>
            <a:r>
              <a:rPr lang="ko-KR" altLang="en-US" sz="700" dirty="0"/>
              <a:t>사선 다 직선으로 </a:t>
            </a:r>
            <a:r>
              <a:rPr lang="ko-KR" altLang="en-US" sz="700" dirty="0" err="1"/>
              <a:t>바꺼</a:t>
            </a:r>
            <a:endParaRPr lang="en-US" altLang="ko-KR" sz="700" dirty="0"/>
          </a:p>
        </p:txBody>
      </p:sp>
      <p:sp>
        <p:nvSpPr>
          <p:cNvPr id="87" name="순서도: 처리 86"/>
          <p:cNvSpPr/>
          <p:nvPr/>
        </p:nvSpPr>
        <p:spPr>
          <a:xfrm>
            <a:off x="4107067" y="3992370"/>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87703" y="41977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90" name="직선 화살표 연결선 89"/>
          <p:cNvCxnSpPr/>
          <p:nvPr/>
        </p:nvCxnSpPr>
        <p:spPr>
          <a:xfrm>
            <a:off x="5318428" y="3802627"/>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p:cNvCxnSpPr/>
          <p:nvPr/>
        </p:nvCxnSpPr>
        <p:spPr>
          <a:xfrm flipH="1" flipV="1">
            <a:off x="5254615" y="3826826"/>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p:cNvSpPr/>
          <p:nvPr/>
        </p:nvSpPr>
        <p:spPr>
          <a:xfrm>
            <a:off x="4201901" y="452665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97911" y="430222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653151" y="29541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653151" y="34585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165219" y="32518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처리 140"/>
          <p:cNvSpPr/>
          <p:nvPr/>
        </p:nvSpPr>
        <p:spPr>
          <a:xfrm>
            <a:off x="1653150" y="3982797"/>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UserCheckEamilOkAction.java</a:t>
            </a:r>
            <a:endParaRPr lang="ko-KR" altLang="en-US" sz="900">
              <a:solidFill>
                <a:schemeClr val="tx1"/>
              </a:solidFill>
            </a:endParaRPr>
          </a:p>
        </p:txBody>
      </p:sp>
      <p:cxnSp>
        <p:nvCxnSpPr>
          <p:cNvPr id="142" name="직선 화살표 연결선 141"/>
          <p:cNvCxnSpPr/>
          <p:nvPr/>
        </p:nvCxnSpPr>
        <p:spPr>
          <a:xfrm>
            <a:off x="2168772" y="3776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stCxn id="141" idx="1"/>
            <a:endCxn id="137" idx="1"/>
          </p:cNvCxnSpPr>
          <p:nvPr/>
        </p:nvCxnSpPr>
        <p:spPr>
          <a:xfrm rot="10800000" flipH="1">
            <a:off x="1653149" y="2954196"/>
            <a:ext cx="512069" cy="1187435"/>
          </a:xfrm>
          <a:prstGeom prst="bentConnector4">
            <a:avLst>
              <a:gd name="adj1" fmla="val -44642"/>
              <a:gd name="adj2" fmla="val 10701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290773" y="4198738"/>
            <a:ext cx="343364" cy="215444"/>
          </a:xfrm>
          <a:prstGeom prst="rect">
            <a:avLst/>
          </a:prstGeom>
        </p:spPr>
        <p:txBody>
          <a:bodyPr wrap="none">
            <a:spAutoFit/>
          </a:bodyPr>
          <a:lstStyle/>
          <a:p>
            <a:pPr lvl="0">
              <a:defRPr/>
            </a:pPr>
            <a:r>
              <a:rPr lang="en-US" altLang="ko-KR" sz="800"/>
              <a:t>NO</a:t>
            </a:r>
            <a:endParaRPr lang="ko-KR" altLang="en-US" sz="800"/>
          </a:p>
        </p:txBody>
      </p:sp>
      <p:sp>
        <p:nvSpPr>
          <p:cNvPr id="145" name="직사각형 144"/>
          <p:cNvSpPr/>
          <p:nvPr/>
        </p:nvSpPr>
        <p:spPr>
          <a:xfrm>
            <a:off x="2219158" y="4293528"/>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p:cNvCxnSpPr/>
          <p:nvPr/>
        </p:nvCxnSpPr>
        <p:spPr>
          <a:xfrm>
            <a:off x="2197911" y="48139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445680" y="4514969"/>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85843" y="501818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sp>
        <p:nvSpPr>
          <p:cNvPr id="149" name="순서도: 처리 148"/>
          <p:cNvSpPr/>
          <p:nvPr/>
        </p:nvSpPr>
        <p:spPr>
          <a:xfrm>
            <a:off x="4194110" y="2465339"/>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UserVerifyEmailCheckAction.java</a:t>
            </a:r>
            <a:endParaRPr lang="ko-KR" altLang="en-US" sz="900">
              <a:solidFill>
                <a:schemeClr val="tx1"/>
              </a:solidFill>
            </a:endParaRPr>
          </a:p>
        </p:txBody>
      </p:sp>
      <p:cxnSp>
        <p:nvCxnSpPr>
          <p:cNvPr id="151" name="연결선: 꺾임 150"/>
          <p:cNvCxnSpPr>
            <a:stCxn id="149" idx="1"/>
            <a:endCxn id="147" idx="5"/>
          </p:cNvCxnSpPr>
          <p:nvPr/>
        </p:nvCxnSpPr>
        <p:spPr>
          <a:xfrm rot="10800000" flipV="1">
            <a:off x="2740850" y="2614853"/>
            <a:ext cx="1453261" cy="2049630"/>
          </a:xfrm>
          <a:prstGeom prst="bentConnector3">
            <a:avLst>
              <a:gd name="adj1" fmla="val 729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876055" y="2594795"/>
            <a:ext cx="343364" cy="215444"/>
          </a:xfrm>
          <a:prstGeom prst="rect">
            <a:avLst/>
          </a:prstGeom>
        </p:spPr>
        <p:txBody>
          <a:bodyPr wrap="none">
            <a:spAutoFit/>
          </a:bodyPr>
          <a:lstStyle/>
          <a:p>
            <a:pPr lvl="0">
              <a:defRPr/>
            </a:pPr>
            <a:r>
              <a:rPr lang="en-US" altLang="ko-KR" sz="800"/>
              <a:t>NO</a:t>
            </a:r>
            <a:endParaRPr lang="ko-KR" altLang="en-US" sz="800"/>
          </a:p>
        </p:txBody>
      </p:sp>
      <p:sp>
        <p:nvSpPr>
          <p:cNvPr id="153" name="직사각형 152"/>
          <p:cNvSpPr/>
          <p:nvPr/>
        </p:nvSpPr>
        <p:spPr>
          <a:xfrm>
            <a:off x="4722632" y="2759958"/>
            <a:ext cx="351378" cy="215444"/>
          </a:xfrm>
          <a:prstGeom prst="rect">
            <a:avLst/>
          </a:prstGeom>
        </p:spPr>
        <p:txBody>
          <a:bodyPr wrap="none">
            <a:spAutoFit/>
          </a:bodyPr>
          <a:lstStyle/>
          <a:p>
            <a:pPr lvl="0">
              <a:defRPr/>
            </a:pPr>
            <a:r>
              <a:rPr lang="en-US" altLang="ko-KR" sz="800"/>
              <a:t>YES</a:t>
            </a:r>
            <a:endParaRPr lang="ko-KR" altLang="en-US" sz="800"/>
          </a:p>
        </p:txBody>
      </p:sp>
      <p:sp>
        <p:nvSpPr>
          <p:cNvPr id="155" name="순서도: 처리 154"/>
          <p:cNvSpPr/>
          <p:nvPr/>
        </p:nvSpPr>
        <p:spPr>
          <a:xfrm>
            <a:off x="4302986" y="297099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sp>
        <p:nvSpPr>
          <p:cNvPr id="156" name="순서도: 처리 155"/>
          <p:cNvSpPr/>
          <p:nvPr/>
        </p:nvSpPr>
        <p:spPr>
          <a:xfrm>
            <a:off x="4169036" y="3448807"/>
            <a:ext cx="111086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UserEmailModifyAction.java</a:t>
            </a:r>
            <a:endParaRPr lang="ko-KR" altLang="en-US" sz="900">
              <a:solidFill>
                <a:schemeClr val="tx1"/>
              </a:solidFill>
            </a:endParaRPr>
          </a:p>
        </p:txBody>
      </p:sp>
      <p:cxnSp>
        <p:nvCxnSpPr>
          <p:cNvPr id="157" name="직선 화살표 연결선 156"/>
          <p:cNvCxnSpPr/>
          <p:nvPr/>
        </p:nvCxnSpPr>
        <p:spPr>
          <a:xfrm>
            <a:off x="4736502" y="325647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36502" y="37739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36502" y="433036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stCxn id="148" idx="2"/>
            <a:endCxn id="149" idx="0"/>
          </p:cNvCxnSpPr>
          <p:nvPr/>
        </p:nvCxnSpPr>
        <p:spPr>
          <a:xfrm rot="5400000" flipH="1" flipV="1">
            <a:off x="2024928" y="2638321"/>
            <a:ext cx="2870516" cy="2524551"/>
          </a:xfrm>
          <a:prstGeom prst="bentConnector5">
            <a:avLst>
              <a:gd name="adj1" fmla="val -7964"/>
              <a:gd name="adj2" fmla="val 49677"/>
              <a:gd name="adj3" fmla="val 10796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722463" y="27643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239443" y="24671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6713785" y="268225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309711" y="3203971"/>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250278" y="29999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6828623" y="372731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250278" y="350979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6654238" y="4230340"/>
            <a:ext cx="119237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UserAddressModifyAction.java</a:t>
            </a:r>
            <a:endParaRPr lang="ko-KR" altLang="en-US" sz="900">
              <a:solidFill>
                <a:schemeClr val="tx1"/>
              </a:solidFill>
            </a:endParaRPr>
          </a:p>
        </p:txBody>
      </p:sp>
      <p:cxnSp>
        <p:nvCxnSpPr>
          <p:cNvPr id="173" name="직선 화살표 연결선 172"/>
          <p:cNvCxnSpPr/>
          <p:nvPr/>
        </p:nvCxnSpPr>
        <p:spPr>
          <a:xfrm>
            <a:off x="7254287" y="4019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74" name="그림 173" descr="모니터, 컴퓨터이(가) 표시된 사진  자동 생성된 설명"/>
          <p:cNvPicPr>
            <a:picLocks noChangeAspect="1"/>
          </p:cNvPicPr>
          <p:nvPr/>
        </p:nvPicPr>
        <p:blipFill rotWithShape="1">
          <a:blip r:embed="rId2"/>
          <a:stretch>
            <a:fillRect/>
          </a:stretch>
        </p:blipFill>
        <p:spPr>
          <a:xfrm>
            <a:off x="7968248" y="4697215"/>
            <a:ext cx="453468" cy="453468"/>
          </a:xfrm>
          <a:prstGeom prst="rect">
            <a:avLst/>
          </a:prstGeom>
        </p:spPr>
      </p:pic>
      <p:sp>
        <p:nvSpPr>
          <p:cNvPr id="175" name="순서도: 처리 174"/>
          <p:cNvSpPr/>
          <p:nvPr/>
        </p:nvSpPr>
        <p:spPr>
          <a:xfrm>
            <a:off x="6654238" y="4775183"/>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034874" y="498061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87" name="직선 화살표 연결선 186"/>
          <p:cNvCxnSpPr/>
          <p:nvPr/>
        </p:nvCxnSpPr>
        <p:spPr>
          <a:xfrm>
            <a:off x="7865599" y="4585440"/>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flipH="1" flipV="1">
            <a:off x="7801786" y="4609639"/>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0" name="순서도: 문서 199"/>
          <p:cNvSpPr/>
          <p:nvPr/>
        </p:nvSpPr>
        <p:spPr>
          <a:xfrm>
            <a:off x="6749072" y="53094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283673" y="51131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283673" y="45656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p:cNvSpPr/>
          <p:nvPr/>
        </p:nvSpPr>
        <p:spPr>
          <a:xfrm>
            <a:off x="7877589" y="5035887"/>
            <a:ext cx="784624" cy="200055"/>
          </a:xfrm>
          <a:prstGeom prst="rect">
            <a:avLst/>
          </a:prstGeom>
        </p:spPr>
        <p:txBody>
          <a:bodyPr wrap="square">
            <a:spAutoFit/>
          </a:bodyPr>
          <a:lstStyle/>
          <a:p>
            <a:pPr lvl="0">
              <a:defRPr/>
            </a:pPr>
            <a:r>
              <a:rPr lang="en-US" altLang="ko-KR" sz="700"/>
              <a:t>TABLE_USER</a:t>
            </a:r>
          </a:p>
        </p:txBody>
      </p:sp>
      <p:sp>
        <p:nvSpPr>
          <p:cNvPr id="205" name="순서도: 데이터 204"/>
          <p:cNvSpPr/>
          <p:nvPr/>
        </p:nvSpPr>
        <p:spPr>
          <a:xfrm>
            <a:off x="9267999" y="351364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8426061" y="3415818"/>
            <a:ext cx="1067872" cy="523220"/>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NEW PW</a:t>
            </a:r>
          </a:p>
          <a:p>
            <a:pPr lvl="0">
              <a:defRPr/>
            </a:pPr>
            <a:r>
              <a:rPr lang="en-US" altLang="ko-KR" sz="700" dirty="0"/>
              <a:t>   - NEW PW</a:t>
            </a:r>
            <a:r>
              <a:rPr lang="ko-KR" altLang="en-US" sz="700" dirty="0"/>
              <a:t> </a:t>
            </a:r>
            <a:endParaRPr lang="en-US" altLang="ko-KR" sz="700" dirty="0"/>
          </a:p>
          <a:p>
            <a:pPr lvl="0">
              <a:defRPr/>
            </a:pPr>
            <a:r>
              <a:rPr lang="en-US" altLang="ko-KR" sz="700" dirty="0"/>
              <a:t>     confirm</a:t>
            </a:r>
          </a:p>
        </p:txBody>
      </p:sp>
      <p:cxnSp>
        <p:nvCxnSpPr>
          <p:cNvPr id="209" name="직선 화살표 연결선 208"/>
          <p:cNvCxnSpPr/>
          <p:nvPr/>
        </p:nvCxnSpPr>
        <p:spPr>
          <a:xfrm>
            <a:off x="9780067" y="38050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268445" y="4013650"/>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9780067" y="4302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211306" y="5018189"/>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9785270" y="5335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9" name="직사각형 78">
            <a:extLst>
              <a:ext uri="{FF2B5EF4-FFF2-40B4-BE49-F238E27FC236}">
                <a16:creationId xmlns:a16="http://schemas.microsoft.com/office/drawing/2014/main" id="{51CCE737-B49F-EF43-888D-187E2D3F47AF}"/>
              </a:ext>
            </a:extLst>
          </p:cNvPr>
          <p:cNvSpPr/>
          <p:nvPr/>
        </p:nvSpPr>
        <p:spPr>
          <a:xfrm>
            <a:off x="2349675" y="5489775"/>
            <a:ext cx="1526380" cy="215444"/>
          </a:xfrm>
          <a:prstGeom prst="rect">
            <a:avLst/>
          </a:prstGeom>
        </p:spPr>
        <p:txBody>
          <a:bodyPr wrap="none">
            <a:spAutoFit/>
          </a:bodyPr>
          <a:lstStyle/>
          <a:p>
            <a:pPr lvl="0">
              <a:defRPr/>
            </a:pPr>
            <a:r>
              <a:rPr lang="ko-KR" altLang="en-US" sz="800" dirty="0" err="1"/>
              <a:t>에이작스는</a:t>
            </a:r>
            <a:r>
              <a:rPr lang="ko-KR" altLang="en-US" sz="800" dirty="0"/>
              <a:t> 다 </a:t>
            </a:r>
            <a:r>
              <a:rPr lang="ko-KR" altLang="en-US" sz="800" dirty="0" err="1"/>
              <a:t>에이작스</a:t>
            </a:r>
            <a:r>
              <a:rPr lang="ko-KR" altLang="en-US" sz="800" dirty="0"/>
              <a:t> 작성</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1568629960"/>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65" name="순서도: 데이터 64"/>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myPage_deleteAccount.jsp</a:t>
            </a:r>
            <a:endParaRPr lang="ko-KR" altLang="en-US" sz="900">
              <a:solidFill>
                <a:schemeClr val="tx1"/>
              </a:solidFill>
            </a:endParaRPr>
          </a:p>
        </p:txBody>
      </p:sp>
      <p:cxnSp>
        <p:nvCxnSpPr>
          <p:cNvPr id="68" name="직선 화살표 연결선 67"/>
          <p:cNvCxnSpPr/>
          <p:nvPr/>
        </p:nvCxnSpPr>
        <p:spPr>
          <a:xfrm>
            <a:off x="5683365"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5683365" y="31530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5688657" y="36446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4849137" y="3487493"/>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5698420" y="363981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5698420" y="41455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5705695" y="46437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8195633"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5705695" y="4147854"/>
            <a:ext cx="351378" cy="215444"/>
          </a:xfrm>
          <a:prstGeom prst="rect">
            <a:avLst/>
          </a:prstGeom>
        </p:spPr>
        <p:txBody>
          <a:bodyPr wrap="none">
            <a:spAutoFit/>
          </a:bodyPr>
          <a:lstStyle/>
          <a:p>
            <a:pPr lvl="0">
              <a:defRPr/>
            </a:pPr>
            <a:r>
              <a:rPr lang="en-US" altLang="ko-KR" sz="800"/>
              <a:t>YES</a:t>
            </a:r>
            <a:endParaRPr lang="ko-KR" altLang="en-US" sz="800"/>
          </a:p>
        </p:txBody>
      </p:sp>
      <p:sp>
        <p:nvSpPr>
          <p:cNvPr id="127" name="직사각형 126"/>
          <p:cNvSpPr/>
          <p:nvPr/>
        </p:nvSpPr>
        <p:spPr>
          <a:xfrm>
            <a:off x="4855819" y="4490266"/>
            <a:ext cx="343364" cy="215444"/>
          </a:xfrm>
          <a:prstGeom prst="rect">
            <a:avLst/>
          </a:prstGeom>
        </p:spPr>
        <p:txBody>
          <a:bodyPr wrap="none">
            <a:spAutoFit/>
          </a:bodyPr>
          <a:lstStyle/>
          <a:p>
            <a:pPr lvl="0">
              <a:defRPr/>
            </a:pPr>
            <a:r>
              <a:rPr lang="en-US" altLang="ko-KR" sz="800"/>
              <a:t>NO</a:t>
            </a:r>
            <a:endParaRPr lang="ko-KR" altLang="en-US" sz="800"/>
          </a:p>
        </p:txBody>
      </p:sp>
      <p:cxnSp>
        <p:nvCxnSpPr>
          <p:cNvPr id="129" name="연결선: 꺾임 128"/>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135" name="순서도: 처리 134"/>
          <p:cNvSpPr/>
          <p:nvPr/>
        </p:nvSpPr>
        <p:spPr>
          <a:xfrm>
            <a:off x="5130339" y="485035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UserDeleteAccountOkAction.java</a:t>
            </a:r>
            <a:endParaRPr lang="ko-KR" altLang="en-US" sz="900" dirty="0">
              <a:solidFill>
                <a:schemeClr val="tx1"/>
              </a:solidFill>
            </a:endParaRPr>
          </a:p>
        </p:txBody>
      </p:sp>
      <p:cxnSp>
        <p:nvCxnSpPr>
          <p:cNvPr id="140" name="연결선: 꺾임 139"/>
          <p:cNvCxnSpPr>
            <a:stCxn id="135" idx="2"/>
            <a:endCxn id="111" idx="1"/>
          </p:cNvCxnSpPr>
          <p:nvPr/>
        </p:nvCxnSpPr>
        <p:spPr>
          <a:xfrm rot="5400000" flipH="1" flipV="1">
            <a:off x="5341303" y="2868623"/>
            <a:ext cx="2690129" cy="1908658"/>
          </a:xfrm>
          <a:prstGeom prst="bentConnector4">
            <a:avLst>
              <a:gd name="adj1" fmla="val -8498"/>
              <a:gd name="adj2" fmla="val 917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6750900" y="4685672"/>
            <a:ext cx="611352" cy="611352"/>
          </a:xfrm>
          <a:prstGeom prst="rect">
            <a:avLst/>
          </a:prstGeom>
        </p:spPr>
      </p:pic>
      <p:sp>
        <p:nvSpPr>
          <p:cNvPr id="145" name="직사각형 144"/>
          <p:cNvSpPr/>
          <p:nvPr/>
        </p:nvSpPr>
        <p:spPr>
          <a:xfrm>
            <a:off x="6644679" y="5174243"/>
            <a:ext cx="881248" cy="230832"/>
          </a:xfrm>
          <a:prstGeom prst="rect">
            <a:avLst/>
          </a:prstGeom>
        </p:spPr>
        <p:txBody>
          <a:bodyPr wrap="square">
            <a:spAutoFit/>
          </a:bodyPr>
          <a:lstStyle/>
          <a:p>
            <a:pPr lvl="0">
              <a:defRPr/>
            </a:pPr>
            <a:r>
              <a:rPr lang="en-US" altLang="ko-KR" sz="900"/>
              <a:t>TABLE_USER</a:t>
            </a:r>
          </a:p>
        </p:txBody>
      </p:sp>
      <p:cxnSp>
        <p:nvCxnSpPr>
          <p:cNvPr id="147" name="직선 화살표 연결선 146"/>
          <p:cNvCxnSpPr/>
          <p:nvPr/>
        </p:nvCxnSpPr>
        <p:spPr>
          <a:xfrm>
            <a:off x="6416739" y="500809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등록</a:t>
            </a:r>
          </a:p>
        </p:txBody>
      </p:sp>
      <p:graphicFrame>
        <p:nvGraphicFramePr>
          <p:cNvPr id="3" name="표 2"/>
          <p:cNvGraphicFramePr>
            <a:graphicFrameLocks noGrp="1"/>
          </p:cNvGraphicFramePr>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477764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222684" y="2784536"/>
            <a:ext cx="567784" cy="18328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&lt;input&gt;</a:t>
            </a:r>
          </a:p>
        </p:txBody>
      </p:sp>
      <p:sp>
        <p:nvSpPr>
          <p:cNvPr id="9" name="순서도: 처리 8"/>
          <p:cNvSpPr/>
          <p:nvPr/>
        </p:nvSpPr>
        <p:spPr>
          <a:xfrm>
            <a:off x="4998175" y="3210582"/>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en-US" altLang="ko-KR" sz="800">
                <a:solidFill>
                  <a:schemeClr val="tx1"/>
                </a:solidFill>
              </a:rPr>
              <a:t>form.Submit();</a:t>
            </a:r>
            <a:endParaRPr lang="ko-KR" altLang="en-US" sz="800">
              <a:solidFill>
                <a:schemeClr val="tx1"/>
              </a:solidFill>
            </a:endParaRPr>
          </a:p>
        </p:txBody>
      </p:sp>
      <p:sp>
        <p:nvSpPr>
          <p:cNvPr id="10" name="순서도: 판단 9"/>
          <p:cNvSpPr/>
          <p:nvPr/>
        </p:nvSpPr>
        <p:spPr>
          <a:xfrm>
            <a:off x="4867240" y="3778477"/>
            <a:ext cx="1269982"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Point Check</a:t>
            </a:r>
            <a:endParaRPr lang="ko-KR" altLang="en-US" sz="800">
              <a:solidFill>
                <a:schemeClr val="tx1"/>
              </a:solidFill>
            </a:endParaRPr>
          </a:p>
        </p:txBody>
      </p:sp>
      <p:cxnSp>
        <p:nvCxnSpPr>
          <p:cNvPr id="15" name="직선 화살표 연결선 14"/>
          <p:cNvCxnSpPr>
            <a:stCxn id="56" idx="2"/>
            <a:endCxn id="7" idx="0"/>
          </p:cNvCxnSpPr>
          <p:nvPr/>
        </p:nvCxnSpPr>
        <p:spPr>
          <a:xfrm>
            <a:off x="5505154" y="2451925"/>
            <a:ext cx="1422" cy="3326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9" idx="0"/>
          </p:cNvCxnSpPr>
          <p:nvPr/>
        </p:nvCxnSpPr>
        <p:spPr>
          <a:xfrm flipH="1">
            <a:off x="5502231" y="2967825"/>
            <a:ext cx="4345" cy="242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5502231" y="3502262"/>
            <a:ext cx="0" cy="2762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712978" y="3700215"/>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1" name="연결선: 꺾임 110"/>
          <p:cNvCxnSpPr>
            <a:stCxn id="102" idx="6"/>
            <a:endCxn id="315" idx="1"/>
          </p:cNvCxnSpPr>
          <p:nvPr/>
        </p:nvCxnSpPr>
        <p:spPr>
          <a:xfrm flipV="1">
            <a:off x="7480995" y="3901899"/>
            <a:ext cx="1316087" cy="711771"/>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7086762" y="4506950"/>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
        <p:nvSpPr>
          <p:cNvPr id="56" name="순서도: 문서 59"/>
          <p:cNvSpPr/>
          <p:nvPr/>
        </p:nvSpPr>
        <p:spPr>
          <a:xfrm>
            <a:off x="5001098" y="215526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eventWriter.jsp</a:t>
            </a:r>
          </a:p>
          <a:p>
            <a:pPr algn="ctr">
              <a:defRPr/>
            </a:pPr>
            <a:r>
              <a:rPr lang="en-US" altLang="ko-KR" sz="900">
                <a:solidFill>
                  <a:schemeClr val="tx1"/>
                </a:solidFill>
              </a:rPr>
              <a:t>(start)</a:t>
            </a:r>
            <a:endParaRPr lang="ko-KR" altLang="en-US" sz="900">
              <a:solidFill>
                <a:schemeClr val="tx1"/>
              </a:solidFill>
            </a:endParaRPr>
          </a:p>
        </p:txBody>
      </p:sp>
      <p:sp>
        <p:nvSpPr>
          <p:cNvPr id="79" name="순서도: 처리 8"/>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File_Name(</a:t>
            </a:r>
            <a:r>
              <a:rPr lang="ko-KR" altLang="en-US" sz="700">
                <a:solidFill>
                  <a:schemeClr val="tx1"/>
                </a:solidFill>
              </a:rPr>
              <a:t>이미지</a:t>
            </a:r>
            <a:r>
              <a:rPr lang="en-US" altLang="ko-KR" sz="700">
                <a:solidFill>
                  <a:schemeClr val="tx1"/>
                </a:solidFill>
              </a:rPr>
              <a:t>)</a:t>
            </a:r>
          </a:p>
          <a:p>
            <a:pPr algn="ctr">
              <a:defRPr/>
            </a:pPr>
            <a:r>
              <a:rPr lang="en-US" altLang="ko-KR" sz="700">
                <a:solidFill>
                  <a:schemeClr val="tx1"/>
                </a:solidFill>
              </a:rPr>
              <a:t>Board_Title(</a:t>
            </a:r>
            <a:r>
              <a:rPr lang="ko-KR" altLang="en-US" sz="700">
                <a:solidFill>
                  <a:schemeClr val="tx1"/>
                </a:solidFill>
              </a:rPr>
              <a:t>제목</a:t>
            </a:r>
            <a:r>
              <a:rPr lang="en-US" altLang="ko-KR" sz="700">
                <a:solidFill>
                  <a:schemeClr val="tx1"/>
                </a:solidFill>
              </a:rPr>
              <a:t>)</a:t>
            </a:r>
          </a:p>
          <a:p>
            <a:pPr algn="ctr">
              <a:defRPr/>
            </a:pPr>
            <a:r>
              <a:rPr lang="en-US" altLang="ko-KR" sz="700">
                <a:solidFill>
                  <a:schemeClr val="tx1"/>
                </a:solidFill>
              </a:rPr>
              <a:t>Board_Content(</a:t>
            </a:r>
            <a:r>
              <a:rPr lang="ko-KR" altLang="en-US" sz="700">
                <a:solidFill>
                  <a:schemeClr val="tx1"/>
                </a:solidFill>
              </a:rPr>
              <a:t>내용</a:t>
            </a:r>
            <a:r>
              <a:rPr lang="en-US" altLang="ko-KR" sz="700">
                <a:solidFill>
                  <a:schemeClr val="tx1"/>
                </a:solidFill>
              </a:rPr>
              <a:t>)</a:t>
            </a:r>
          </a:p>
          <a:p>
            <a:pPr algn="ctr">
              <a:defRPr/>
            </a:pPr>
            <a:r>
              <a:rPr lang="en-US" altLang="ko-KR" sz="700">
                <a:solidFill>
                  <a:schemeClr val="tx1"/>
                </a:solidFill>
              </a:rPr>
              <a:t>Board_Address/</a:t>
            </a:r>
          </a:p>
          <a:p>
            <a:pPr algn="ctr">
              <a:defRPr/>
            </a:pPr>
            <a:r>
              <a:rPr lang="en-US" altLang="ko-KR" sz="700">
                <a:solidFill>
                  <a:schemeClr val="tx1"/>
                </a:solidFill>
              </a:rPr>
              <a:t>Detail/Etc(</a:t>
            </a:r>
            <a:r>
              <a:rPr lang="ko-KR" altLang="en-US" sz="700">
                <a:solidFill>
                  <a:schemeClr val="tx1"/>
                </a:solidFill>
              </a:rPr>
              <a:t>주소</a:t>
            </a:r>
            <a:r>
              <a:rPr lang="en-US" altLang="ko-KR" sz="700">
                <a:solidFill>
                  <a:schemeClr val="tx1"/>
                </a:solidFill>
              </a:rPr>
              <a:t>)</a:t>
            </a:r>
          </a:p>
          <a:p>
            <a:pPr algn="ctr">
              <a:defRPr/>
            </a:pPr>
            <a:r>
              <a:rPr lang="en-US" altLang="ko-KR" sz="700">
                <a:solidFill>
                  <a:schemeClr val="tx1"/>
                </a:solidFill>
              </a:rPr>
              <a:t>EVT_START &amp; END(</a:t>
            </a:r>
            <a:r>
              <a:rPr lang="ko-KR" altLang="en-US" sz="700">
                <a:solidFill>
                  <a:schemeClr val="tx1"/>
                </a:solidFill>
              </a:rPr>
              <a:t>기간</a:t>
            </a:r>
            <a:r>
              <a:rPr lang="en-US" altLang="ko-KR" sz="700">
                <a:solidFill>
                  <a:schemeClr val="tx1"/>
                </a:solidFill>
              </a:rPr>
              <a:t>)</a:t>
            </a:r>
          </a:p>
          <a:p>
            <a:pPr algn="ctr">
              <a:defRPr/>
            </a:pPr>
            <a:r>
              <a:rPr lang="en-US" altLang="ko-KR" sz="700">
                <a:solidFill>
                  <a:schemeClr val="tx1"/>
                </a:solidFill>
              </a:rPr>
              <a:t>Phone &amp; Call number(</a:t>
            </a:r>
            <a:r>
              <a:rPr lang="ko-KR" altLang="en-US" sz="700">
                <a:solidFill>
                  <a:schemeClr val="tx1"/>
                </a:solidFill>
              </a:rPr>
              <a:t>전화번호</a:t>
            </a:r>
            <a:r>
              <a:rPr lang="en-US" altLang="ko-KR" sz="700">
                <a:solidFill>
                  <a:schemeClr val="tx1"/>
                </a:solidFill>
              </a:rPr>
              <a:t>)</a:t>
            </a:r>
          </a:p>
        </p:txBody>
      </p:sp>
      <p:cxnSp>
        <p:nvCxnSpPr>
          <p:cNvPr id="121" name="연결선: 꺾임 29"/>
          <p:cNvCxnSpPr>
            <a:stCxn id="10" idx="1"/>
            <a:endCxn id="126" idx="3"/>
          </p:cNvCxnSpPr>
          <p:nvPr/>
        </p:nvCxnSpPr>
        <p:spPr>
          <a:xfrm rot="10800000">
            <a:off x="3092064" y="2406502"/>
            <a:ext cx="1775177" cy="1517426"/>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2146705" y="4911574"/>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grpSp>
        <p:nvGrpSpPr>
          <p:cNvPr id="203" name="그룹 202"/>
          <p:cNvGrpSpPr/>
          <p:nvPr/>
        </p:nvGrpSpPr>
        <p:grpSpPr>
          <a:xfrm>
            <a:off x="2278406" y="2100827"/>
            <a:ext cx="3223825" cy="2269466"/>
            <a:chOff x="646313" y="2242019"/>
            <a:chExt cx="3223825" cy="2269466"/>
          </a:xfrm>
        </p:grpSpPr>
        <p:sp>
          <p:nvSpPr>
            <p:cNvPr id="124" name="순서도: 처리 8"/>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grpSp>
          <p:nvGrpSpPr>
            <p:cNvPr id="179" name="그룹 178"/>
            <p:cNvGrpSpPr/>
            <p:nvPr/>
          </p:nvGrpSpPr>
          <p:grpSpPr>
            <a:xfrm>
              <a:off x="730717" y="2242019"/>
              <a:ext cx="3139421" cy="2269466"/>
              <a:chOff x="721920" y="4309302"/>
              <a:chExt cx="3139421" cy="2269466"/>
            </a:xfrm>
          </p:grpSpPr>
          <p:grpSp>
            <p:nvGrpSpPr>
              <p:cNvPr id="117" name="그룹 116"/>
              <p:cNvGrpSpPr/>
              <p:nvPr/>
            </p:nvGrpSpPr>
            <p:grpSpPr>
              <a:xfrm>
                <a:off x="721920" y="4309302"/>
                <a:ext cx="881248" cy="685344"/>
                <a:chOff x="529357" y="3787092"/>
                <a:chExt cx="881248" cy="685346"/>
              </a:xfrm>
            </p:grpSpPr>
            <p:pic>
              <p:nvPicPr>
                <p:cNvPr id="126" name="그림 125" descr="모니터, 컴퓨터이(가) 표시된 사진  자동 생성된 설명"/>
                <p:cNvPicPr>
                  <a:picLocks noChangeAspect="1"/>
                </p:cNvPicPr>
                <p:nvPr/>
              </p:nvPicPr>
              <p:blipFill rotWithShape="1">
                <a:blip r:embed="rId3"/>
                <a:stretch>
                  <a:fillRect/>
                </a:stretch>
              </p:blipFill>
              <p:spPr>
                <a:xfrm>
                  <a:off x="647258" y="3787092"/>
                  <a:ext cx="611352" cy="611352"/>
                </a:xfrm>
                <a:prstGeom prst="rect">
                  <a:avLst/>
                </a:prstGeom>
              </p:spPr>
            </p:pic>
            <p:sp>
              <p:nvSpPr>
                <p:cNvPr id="127" name="직사각형 126"/>
                <p:cNvSpPr/>
                <p:nvPr/>
              </p:nvSpPr>
              <p:spPr>
                <a:xfrm>
                  <a:off x="529357" y="4241606"/>
                  <a:ext cx="881248" cy="230832"/>
                </a:xfrm>
                <a:prstGeom prst="rect">
                  <a:avLst/>
                </a:prstGeom>
              </p:spPr>
              <p:txBody>
                <a:bodyPr wrap="square">
                  <a:spAutoFit/>
                </a:bodyPr>
                <a:lstStyle/>
                <a:p>
                  <a:pPr lvl="0">
                    <a:defRPr/>
                  </a:pPr>
                  <a:r>
                    <a:rPr lang="en-US" altLang="ko-KR" sz="900"/>
                    <a:t>TABLE_USER</a:t>
                  </a:r>
                </a:p>
              </p:txBody>
            </p:sp>
          </p:grpSp>
          <p:cxnSp>
            <p:nvCxnSpPr>
              <p:cNvPr id="177" name="직선 화살표 연결선 176"/>
              <p:cNvCxnSpPr>
                <a:stCxn id="10" idx="2"/>
                <a:endCxn id="196" idx="0"/>
              </p:cNvCxnSpPr>
              <p:nvPr/>
            </p:nvCxnSpPr>
            <p:spPr>
              <a:xfrm flipH="1">
                <a:off x="3849753" y="6277854"/>
                <a:ext cx="11588" cy="300914"/>
              </a:xfrm>
              <a:prstGeom prst="straightConnector1">
                <a:avLst/>
              </a:prstGeom>
              <a:ln w="9525" cap="flat" cmpd="sng" algn="ctr">
                <a:solidFill>
                  <a:schemeClr val="dk1"/>
                </a:solidFill>
                <a:prstDash val="solid"/>
                <a:round/>
                <a:headEnd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p:cNvCxnSpPr>
            <a:stCxn id="79" idx="3"/>
            <a:endCxn id="43" idx="1"/>
          </p:cNvCxnSpPr>
          <p:nvPr/>
        </p:nvCxnSpPr>
        <p:spPr>
          <a:xfrm>
            <a:off x="3274998" y="4359529"/>
            <a:ext cx="1094210" cy="860079"/>
          </a:xfrm>
          <a:prstGeom prst="bentConnector3">
            <a:avLst>
              <a:gd name="adj1" fmla="val 50000"/>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196" name="순서도: 처리 8"/>
          <p:cNvSpPr/>
          <p:nvPr/>
        </p:nvSpPr>
        <p:spPr>
          <a:xfrm>
            <a:off x="4974999" y="4370293"/>
            <a:ext cx="1031288"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en-US" altLang="ko-KR" sz="800">
                <a:solidFill>
                  <a:schemeClr val="tx1"/>
                </a:solidFill>
              </a:rPr>
              <a:t>form.Submit();</a:t>
            </a:r>
            <a:endParaRPr lang="ko-KR" altLang="en-US" sz="800">
              <a:solidFill>
                <a:schemeClr val="tx1"/>
              </a:solidFill>
            </a:endParaRPr>
          </a:p>
        </p:txBody>
      </p:sp>
      <p:sp>
        <p:nvSpPr>
          <p:cNvPr id="208" name="직사각형 207"/>
          <p:cNvSpPr/>
          <p:nvPr/>
        </p:nvSpPr>
        <p:spPr>
          <a:xfrm>
            <a:off x="4595448" y="4399228"/>
            <a:ext cx="351378" cy="215444"/>
          </a:xfrm>
          <a:prstGeom prst="rect">
            <a:avLst/>
          </a:prstGeom>
        </p:spPr>
        <p:txBody>
          <a:bodyPr wrap="none">
            <a:spAutoFit/>
          </a:bodyPr>
          <a:lstStyle/>
          <a:p>
            <a:pPr lvl="0">
              <a:defRPr/>
            </a:pPr>
            <a:r>
              <a:rPr lang="en-US" altLang="ko-KR" sz="800"/>
              <a:t>YES</a:t>
            </a:r>
            <a:endParaRPr lang="ko-KR" altLang="en-US" sz="800"/>
          </a:p>
        </p:txBody>
      </p:sp>
      <p:sp>
        <p:nvSpPr>
          <p:cNvPr id="209" name="직사각형 208"/>
          <p:cNvSpPr/>
          <p:nvPr/>
        </p:nvSpPr>
        <p:spPr>
          <a:xfrm>
            <a:off x="4207537" y="4144085"/>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210" name="연결선: 꺾임 29"/>
          <p:cNvCxnSpPr>
            <a:stCxn id="7" idx="1"/>
            <a:endCxn id="79" idx="3"/>
          </p:cNvCxnSpPr>
          <p:nvPr/>
        </p:nvCxnSpPr>
        <p:spPr>
          <a:xfrm rot="10800000" flipV="1">
            <a:off x="3274998" y="2876181"/>
            <a:ext cx="1947686" cy="148334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7" name="그룹 306"/>
          <p:cNvGrpSpPr/>
          <p:nvPr/>
        </p:nvGrpSpPr>
        <p:grpSpPr>
          <a:xfrm>
            <a:off x="7148821" y="3418072"/>
            <a:ext cx="567784" cy="411620"/>
            <a:chOff x="5514413" y="4648077"/>
            <a:chExt cx="567784" cy="411620"/>
          </a:xfrm>
        </p:grpSpPr>
        <p:sp>
          <p:nvSpPr>
            <p:cNvPr id="308"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cxnSp>
        <p:nvCxnSpPr>
          <p:cNvPr id="311" name="연결선: 꺾임 29"/>
          <p:cNvCxnSpPr>
            <a:stCxn id="308" idx="2"/>
            <a:endCxn id="10" idx="3"/>
          </p:cNvCxnSpPr>
          <p:nvPr/>
        </p:nvCxnSpPr>
        <p:spPr>
          <a:xfrm rot="10800000" flipV="1">
            <a:off x="6137223" y="3524792"/>
            <a:ext cx="1185151" cy="399136"/>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69208" y="4949968"/>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a:t>
            </a:r>
            <a:endParaRPr lang="en-US" altLang="ko-KR" sz="800" dirty="0">
              <a:solidFill>
                <a:schemeClr val="tx1"/>
              </a:solidFill>
            </a:endParaRPr>
          </a:p>
          <a:p>
            <a:pPr algn="ctr">
              <a:defRPr/>
            </a:pPr>
            <a:r>
              <a:rPr lang="en-US" altLang="ko-KR" sz="800" dirty="0" err="1">
                <a:solidFill>
                  <a:schemeClr val="tx1"/>
                </a:solidFill>
              </a:rPr>
              <a:t>WriterOkAction.java</a:t>
            </a:r>
            <a:endParaRPr lang="ko-KR" altLang="en-US" sz="800" dirty="0">
              <a:solidFill>
                <a:schemeClr val="tx1"/>
              </a:solidFill>
            </a:endParaRPr>
          </a:p>
        </p:txBody>
      </p:sp>
      <p:cxnSp>
        <p:nvCxnSpPr>
          <p:cNvPr id="47" name="연결선: 꺾임 46"/>
          <p:cNvCxnSpPr>
            <a:stCxn id="43" idx="3"/>
            <a:endCxn id="102" idx="2"/>
          </p:cNvCxnSpPr>
          <p:nvPr/>
        </p:nvCxnSpPr>
        <p:spPr>
          <a:xfrm flipV="1">
            <a:off x="6588902" y="4613670"/>
            <a:ext cx="671412" cy="605938"/>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137295" y="4036363"/>
            <a:ext cx="351378" cy="215444"/>
          </a:xfrm>
          <a:prstGeom prst="rect">
            <a:avLst/>
          </a:prstGeom>
        </p:spPr>
        <p:txBody>
          <a:bodyPr wrap="none">
            <a:spAutoFit/>
          </a:bodyPr>
          <a:lstStyle/>
          <a:p>
            <a:pPr lvl="0">
              <a:defRPr/>
            </a:pPr>
            <a:r>
              <a:rPr lang="en-US" altLang="ko-KR" sz="800"/>
              <a:t>YES</a:t>
            </a:r>
            <a:endParaRPr lang="ko-KR" altLang="en-US" sz="800"/>
          </a:p>
        </p:txBody>
      </p:sp>
      <p:cxnSp>
        <p:nvCxnSpPr>
          <p:cNvPr id="57" name="직선 화살표 연결선 56"/>
          <p:cNvCxnSpPr>
            <a:stCxn id="196" idx="2"/>
            <a:endCxn id="43" idx="0"/>
          </p:cNvCxnSpPr>
          <p:nvPr/>
        </p:nvCxnSpPr>
        <p:spPr>
          <a:xfrm flipH="1">
            <a:off x="5479055" y="4661973"/>
            <a:ext cx="11588" cy="2879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목록 </a:t>
            </a:r>
            <a:r>
              <a:rPr lang="en-US" altLang="ko-KR"/>
              <a:t>/</a:t>
            </a:r>
            <a:r>
              <a:rPr lang="ko-KR" altLang="en-US"/>
              <a:t> 상세보기</a:t>
            </a:r>
            <a:endParaRPr lang="en-US" altLang="ko-KR"/>
          </a:p>
        </p:txBody>
      </p:sp>
      <p:graphicFrame>
        <p:nvGraphicFramePr>
          <p:cNvPr id="3" name="표 2"/>
          <p:cNvGraphicFramePr>
            <a:graphicFrameLocks noGrp="1"/>
          </p:cNvGraphicFramePr>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347681">
                  <a:extLst>
                    <a:ext uri="{9D8B030D-6E8A-4147-A177-3AD203B41FA5}">
                      <a16:colId xmlns:a16="http://schemas.microsoft.com/office/drawing/2014/main" val="20003"/>
                    </a:ext>
                  </a:extLst>
                </a:gridCol>
                <a:gridCol w="1972799">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2-1 STEP. </a:t>
                      </a:r>
                      <a:r>
                        <a:rPr lang="ko-KR" altLang="en-US" sz="1000" b="1">
                          <a:solidFill>
                            <a:schemeClr val="tx1"/>
                          </a:solidFill>
                        </a:rPr>
                        <a:t>이벤트 상세보기 </a:t>
                      </a:r>
                      <a:r>
                        <a:rPr lang="en-US" altLang="ko-KR" sz="1000" b="1">
                          <a:solidFill>
                            <a:schemeClr val="tx1"/>
                          </a:solidFill>
                        </a:rPr>
                        <a:t>[</a:t>
                      </a:r>
                      <a:r>
                        <a:rPr lang="ko-KR" altLang="en-US" sz="1000" b="1">
                          <a:solidFill>
                            <a:schemeClr val="tx1"/>
                          </a:solidFill>
                        </a:rPr>
                        <a:t>글 삭제</a:t>
                      </a:r>
                      <a:r>
                        <a:rPr lang="en-US" altLang="ko-KR" sz="1000" b="1">
                          <a:solidFill>
                            <a:schemeClr val="tx1"/>
                          </a:solidFill>
                        </a:rPr>
                        <a:t>]</a:t>
                      </a:r>
                      <a:endParaRPr lang="ko-KR" altLang="en-US" sz="1000" b="1">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2-2 STEP. </a:t>
                      </a:r>
                      <a:r>
                        <a:rPr lang="ko-KR" altLang="en-US" sz="1000" b="0">
                          <a:solidFill>
                            <a:schemeClr val="tx1"/>
                          </a:solidFill>
                        </a:rPr>
                        <a:t>댓글 추가 </a:t>
                      </a:r>
                      <a:r>
                        <a:rPr lang="en-US" altLang="ko-KR" sz="1000" b="0">
                          <a:solidFill>
                            <a:schemeClr val="tx1"/>
                          </a:solidFill>
                        </a:rPr>
                        <a:t> </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2-3 STEP. </a:t>
                      </a:r>
                      <a:r>
                        <a:rPr lang="ko-KR" altLang="en-US" sz="1000" b="0">
                          <a:solidFill>
                            <a:schemeClr val="tx1"/>
                          </a:solidFill>
                        </a:rPr>
                        <a:t>댓글 삭제</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599989" y="1895775"/>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getList</a:t>
            </a:r>
            <a:r>
              <a:rPr lang="en-US" altLang="ko-KR" sz="800" dirty="0">
                <a:solidFill>
                  <a:schemeClr val="tx1"/>
                </a:solidFill>
              </a:rPr>
              <a:t>()</a:t>
            </a:r>
          </a:p>
        </p:txBody>
      </p:sp>
      <p:cxnSp>
        <p:nvCxnSpPr>
          <p:cNvPr id="15" name="직선 화살표 연결선 14"/>
          <p:cNvCxnSpPr>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10" idx="2"/>
          </p:cNvCxnSpPr>
          <p:nvPr/>
        </p:nvCxnSpPr>
        <p:spPr>
          <a:xfrm flipH="1">
            <a:off x="2674406" y="3696122"/>
            <a:ext cx="84115" cy="47713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56" idx="2"/>
            <a:endCxn id="144" idx="0"/>
          </p:cNvCxnSpPr>
          <p:nvPr/>
        </p:nvCxnSpPr>
        <p:spPr>
          <a:xfrm flipH="1">
            <a:off x="6193602" y="2581385"/>
            <a:ext cx="7052" cy="3304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443683" y="3511180"/>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cxnSp>
        <p:nvCxnSpPr>
          <p:cNvPr id="55" name="직선 화살표 연결선 54"/>
          <p:cNvCxnSpPr>
            <a:stCxn id="53" idx="2"/>
            <a:endCxn id="202" idx="0"/>
          </p:cNvCxnSpPr>
          <p:nvPr/>
        </p:nvCxnSpPr>
        <p:spPr>
          <a:xfrm flipH="1">
            <a:off x="6200653" y="4094402"/>
            <a:ext cx="1" cy="360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998451" y="2805297"/>
            <a:ext cx="1006996" cy="27049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dirty="0" err="1">
                <a:solidFill>
                  <a:schemeClr val="tx1"/>
                </a:solidFill>
              </a:rPr>
              <a:t>textarea</a:t>
            </a:r>
            <a:r>
              <a:rPr lang="en-US" altLang="ko-KR" sz="800" dirty="0">
                <a:solidFill>
                  <a:schemeClr val="tx1"/>
                </a:solidFill>
              </a:rPr>
              <a:t>&gt;</a:t>
            </a:r>
          </a:p>
          <a:p>
            <a:pPr algn="ctr">
              <a:defRPr/>
            </a:pPr>
            <a:r>
              <a:rPr lang="en-US" altLang="ko-KR" sz="800" dirty="0" err="1">
                <a:solidFill>
                  <a:schemeClr val="tx1"/>
                </a:solidFill>
              </a:rPr>
              <a:t>Reply_content</a:t>
            </a:r>
            <a:endParaRPr lang="en-US" altLang="ko-KR" sz="800" dirty="0">
              <a:solidFill>
                <a:schemeClr val="tx1"/>
              </a:solidFill>
            </a:endParaRPr>
          </a:p>
          <a:p>
            <a:pPr algn="ctr">
              <a:defRPr/>
            </a:pPr>
            <a:r>
              <a:rPr lang="ko-KR" altLang="en-US" sz="800" dirty="0">
                <a:solidFill>
                  <a:schemeClr val="tx1"/>
                </a:solidFill>
              </a:rPr>
              <a:t>휜 사각형 넣어</a:t>
            </a:r>
          </a:p>
        </p:txBody>
      </p:sp>
      <p:sp>
        <p:nvSpPr>
          <p:cNvPr id="77" name="직사각형 76"/>
          <p:cNvSpPr/>
          <p:nvPr/>
        </p:nvSpPr>
        <p:spPr>
          <a:xfrm>
            <a:off x="2734418" y="3643779"/>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7717936" y="3819843"/>
            <a:ext cx="343364" cy="215444"/>
          </a:xfrm>
          <a:prstGeom prst="rect">
            <a:avLst/>
          </a:prstGeom>
        </p:spPr>
        <p:txBody>
          <a:bodyPr wrap="none">
            <a:spAutoFit/>
          </a:bodyPr>
          <a:lstStyle/>
          <a:p>
            <a:pPr lvl="0">
              <a:defRPr/>
            </a:pPr>
            <a:r>
              <a:rPr lang="en-US" altLang="ko-KR" sz="800">
                <a:solidFill>
                  <a:srgbClr val="C00000"/>
                </a:solidFill>
              </a:rPr>
              <a:t>NO</a:t>
            </a:r>
            <a:endParaRPr lang="ko-KR" altLang="en-US" sz="800">
              <a:solidFill>
                <a:srgbClr val="C00000"/>
              </a:solidFill>
            </a:endParaRPr>
          </a:p>
        </p:txBody>
      </p:sp>
      <p:sp>
        <p:nvSpPr>
          <p:cNvPr id="80" name="순서도: 처리 79"/>
          <p:cNvSpPr/>
          <p:nvPr/>
        </p:nvSpPr>
        <p:spPr>
          <a:xfrm>
            <a:off x="7997335" y="335635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등록</a:t>
            </a:r>
            <a:endParaRPr lang="en-US" altLang="ko-KR" sz="800" dirty="0">
              <a:solidFill>
                <a:schemeClr val="tx1"/>
              </a:solidFill>
            </a:endParaRPr>
          </a:p>
        </p:txBody>
      </p:sp>
      <p:cxnSp>
        <p:nvCxnSpPr>
          <p:cNvPr id="81" name="연결선: 꺾임 80"/>
          <p:cNvCxnSpPr>
            <a:stCxn id="53" idx="3"/>
            <a:endCxn id="56" idx="3"/>
          </p:cNvCxnSpPr>
          <p:nvPr/>
        </p:nvCxnSpPr>
        <p:spPr>
          <a:xfrm flipH="1" flipV="1">
            <a:off x="6704710" y="2443553"/>
            <a:ext cx="252914" cy="1359238"/>
          </a:xfrm>
          <a:prstGeom prst="bentConnector3">
            <a:avLst>
              <a:gd name="adj1" fmla="val -90386"/>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6245646" y="4081306"/>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747713" y="3555679"/>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4" name="직선 화살표 연결선 113"/>
          <p:cNvCxnSpPr>
            <a:stCxn id="68" idx="2"/>
            <a:endCxn id="80" idx="0"/>
          </p:cNvCxnSpPr>
          <p:nvPr/>
        </p:nvCxnSpPr>
        <p:spPr>
          <a:xfrm flipH="1">
            <a:off x="8501391" y="3075788"/>
            <a:ext cx="558" cy="2805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351" idx="2"/>
            <a:endCxn id="366" idx="0"/>
          </p:cNvCxnSpPr>
          <p:nvPr/>
        </p:nvCxnSpPr>
        <p:spPr>
          <a:xfrm flipH="1">
            <a:off x="8501391" y="4359929"/>
            <a:ext cx="7122" cy="4111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351" idx="0"/>
          </p:cNvCxnSpPr>
          <p:nvPr/>
        </p:nvCxnSpPr>
        <p:spPr>
          <a:xfrm>
            <a:off x="8501391" y="3601698"/>
            <a:ext cx="7122" cy="2577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
        <p:nvSpPr>
          <p:cNvPr id="57" name="순서도: 문서 59"/>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grpSp>
        <p:nvGrpSpPr>
          <p:cNvPr id="84" name="그룹 83"/>
          <p:cNvGrpSpPr/>
          <p:nvPr/>
        </p:nvGrpSpPr>
        <p:grpSpPr>
          <a:xfrm>
            <a:off x="3425620" y="2349570"/>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56" name="순서도: 문서 59"/>
          <p:cNvSpPr/>
          <p:nvPr/>
        </p:nvSpPr>
        <p:spPr>
          <a:xfrm>
            <a:off x="5696598" y="228472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sp>
        <p:nvSpPr>
          <p:cNvPr id="144" name="순서도: 처리 143"/>
          <p:cNvSpPr/>
          <p:nvPr/>
        </p:nvSpPr>
        <p:spPr>
          <a:xfrm>
            <a:off x="5689546" y="291184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cxnSp>
        <p:nvCxnSpPr>
          <p:cNvPr id="151" name="직선 화살표 연결선 150"/>
          <p:cNvCxnSpPr>
            <a:stCxn id="144" idx="2"/>
            <a:endCxn id="53" idx="0"/>
          </p:cNvCxnSpPr>
          <p:nvPr/>
        </p:nvCxnSpPr>
        <p:spPr>
          <a:xfrm>
            <a:off x="6193602" y="3157188"/>
            <a:ext cx="7052" cy="3539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01" name="그룹 200"/>
          <p:cNvGrpSpPr/>
          <p:nvPr/>
        </p:nvGrpSpPr>
        <p:grpSpPr>
          <a:xfrm>
            <a:off x="5650908" y="4455024"/>
            <a:ext cx="1099489" cy="758974"/>
            <a:chOff x="2444557" y="3072267"/>
            <a:chExt cx="1321782" cy="725798"/>
          </a:xfrm>
        </p:grpSpPr>
        <p:sp>
          <p:nvSpPr>
            <p:cNvPr id="202"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203" name="순서도: 수행의 시작/종료 3"/>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259" name="순서도: 문서 59"/>
          <p:cNvSpPr/>
          <p:nvPr/>
        </p:nvSpPr>
        <p:spPr>
          <a:xfrm>
            <a:off x="7997335" y="228045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stCxn id="259" idx="2"/>
            <a:endCxn id="68" idx="0"/>
          </p:cNvCxnSpPr>
          <p:nvPr/>
        </p:nvCxnSpPr>
        <p:spPr>
          <a:xfrm>
            <a:off x="8501391" y="2577117"/>
            <a:ext cx="558" cy="228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65" name="그룹 264"/>
          <p:cNvGrpSpPr/>
          <p:nvPr/>
        </p:nvGrpSpPr>
        <p:grpSpPr>
          <a:xfrm>
            <a:off x="3700815" y="3323128"/>
            <a:ext cx="931816" cy="788252"/>
            <a:chOff x="6664247" y="4101180"/>
            <a:chExt cx="931816" cy="788252"/>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664247" y="4520100"/>
              <a:ext cx="931816" cy="369332"/>
            </a:xfrm>
            <a:prstGeom prst="rect">
              <a:avLst/>
            </a:prstGeom>
          </p:spPr>
          <p:txBody>
            <a:bodyPr wrap="square">
              <a:spAutoFit/>
            </a:bodyPr>
            <a:lstStyle/>
            <a:p>
              <a:pPr lvl="0">
                <a:defRPr/>
              </a:pPr>
              <a:r>
                <a:rPr lang="en-US" altLang="ko-KR" sz="900"/>
                <a:t>TABLE_EVENT</a:t>
              </a:r>
            </a:p>
            <a:p>
              <a:pPr lvl="0">
                <a:defRPr/>
              </a:pPr>
              <a:r>
                <a:rPr lang="en-US" altLang="ko-KR" sz="900"/>
                <a:t>BOARD</a:t>
              </a:r>
            </a:p>
          </p:txBody>
        </p:sp>
      </p:grpSp>
      <p:cxnSp>
        <p:nvCxnSpPr>
          <p:cNvPr id="296" name="직선 화살표 연결선 295"/>
          <p:cNvCxnSpPr/>
          <p:nvPr/>
        </p:nvCxnSpPr>
        <p:spPr>
          <a:xfrm>
            <a:off x="3375503" y="3590120"/>
            <a:ext cx="475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직선 화살표 연결선 296"/>
          <p:cNvCxnSpPr/>
          <p:nvPr/>
        </p:nvCxnSpPr>
        <p:spPr>
          <a:xfrm>
            <a:off x="3375502" y="3681703"/>
            <a:ext cx="475969"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nvGrpSpPr>
          <p:cNvPr id="308" name="그룹 307"/>
          <p:cNvGrpSpPr/>
          <p:nvPr/>
        </p:nvGrpSpPr>
        <p:grpSpPr>
          <a:xfrm>
            <a:off x="6663417" y="3686524"/>
            <a:ext cx="1032238" cy="833953"/>
            <a:chOff x="6605508" y="3605852"/>
            <a:chExt cx="1032238" cy="833953"/>
          </a:xfrm>
        </p:grpSpPr>
        <p:grpSp>
          <p:nvGrpSpPr>
            <p:cNvPr id="246" name="그룹 245"/>
            <p:cNvGrpSpPr/>
            <p:nvPr/>
          </p:nvGrpSpPr>
          <p:grpSpPr>
            <a:xfrm>
              <a:off x="6715116" y="3605852"/>
              <a:ext cx="922630" cy="833953"/>
              <a:chOff x="6657442" y="4101180"/>
              <a:chExt cx="943856" cy="815754"/>
            </a:xfrm>
          </p:grpSpPr>
          <p:pic>
            <p:nvPicPr>
              <p:cNvPr id="244" name="그림 243"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45" name="직사각형 244"/>
              <p:cNvSpPr/>
              <p:nvPr/>
            </p:nvSpPr>
            <p:spPr>
              <a:xfrm>
                <a:off x="6657442" y="4547602"/>
                <a:ext cx="943856" cy="369332"/>
              </a:xfrm>
              <a:prstGeom prst="rect">
                <a:avLst/>
              </a:prstGeom>
            </p:spPr>
            <p:txBody>
              <a:bodyPr wrap="square">
                <a:spAutoFit/>
              </a:bodyPr>
              <a:lstStyle/>
              <a:p>
                <a:pPr lvl="0">
                  <a:defRPr/>
                </a:pPr>
                <a:r>
                  <a:rPr lang="en-US" altLang="ko-KR" sz="900"/>
                  <a:t>TABLE_EVENT_BOARD</a:t>
                </a:r>
              </a:p>
            </p:txBody>
          </p:sp>
        </p:grpSp>
        <p:cxnSp>
          <p:nvCxnSpPr>
            <p:cNvPr id="298" name="직선 화살표 연결선 297"/>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직선 화살표 연결선 298"/>
            <p:cNvCxnSpPr/>
            <p:nvPr/>
          </p:nvCxnSpPr>
          <p:spPr>
            <a:xfrm>
              <a:off x="6605508" y="4000634"/>
              <a:ext cx="259965"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24" name="순서도: 문서 59"/>
          <p:cNvSpPr/>
          <p:nvPr/>
        </p:nvSpPr>
        <p:spPr>
          <a:xfrm>
            <a:off x="10255464" y="23127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grpSp>
        <p:nvGrpSpPr>
          <p:cNvPr id="347" name="그룹 346"/>
          <p:cNvGrpSpPr/>
          <p:nvPr/>
        </p:nvGrpSpPr>
        <p:grpSpPr>
          <a:xfrm>
            <a:off x="9170647" y="3374656"/>
            <a:ext cx="773180" cy="599076"/>
            <a:chOff x="8488940" y="2209268"/>
            <a:chExt cx="773180" cy="599076"/>
          </a:xfrm>
        </p:grpSpPr>
        <p:pic>
          <p:nvPicPr>
            <p:cNvPr id="342" name="그림 341"/>
            <p:cNvPicPr>
              <a:picLocks noChangeAspect="1"/>
            </p:cNvPicPr>
            <p:nvPr/>
          </p:nvPicPr>
          <p:blipFill rotWithShape="1">
            <a:blip r:embed="rId3"/>
            <a:srcRect l="13420" t="13190" r="9390" b="26140"/>
            <a:stretch>
              <a:fillRect/>
            </a:stretch>
          </p:blipFill>
          <p:spPr>
            <a:xfrm>
              <a:off x="8634664" y="2209268"/>
              <a:ext cx="459859" cy="361426"/>
            </a:xfrm>
            <a:prstGeom prst="rect">
              <a:avLst/>
            </a:prstGeom>
          </p:spPr>
        </p:pic>
        <p:sp>
          <p:nvSpPr>
            <p:cNvPr id="343" name="직사각형 342"/>
            <p:cNvSpPr/>
            <p:nvPr/>
          </p:nvSpPr>
          <p:spPr>
            <a:xfrm>
              <a:off x="8488940" y="2500567"/>
              <a:ext cx="773180" cy="307777"/>
            </a:xfrm>
            <a:prstGeom prst="rect">
              <a:avLst/>
            </a:prstGeom>
          </p:spPr>
          <p:txBody>
            <a:bodyPr wrap="square">
              <a:spAutoFit/>
            </a:bodyPr>
            <a:lstStyle/>
            <a:p>
              <a:pPr lvl="0">
                <a:defRPr/>
              </a:pPr>
              <a:r>
                <a:rPr lang="en-US" altLang="ko-KR" sz="700"/>
                <a:t>TABLE_REPLY_EVENT</a:t>
              </a:r>
            </a:p>
          </p:txBody>
        </p:sp>
      </p:grpSp>
      <p:sp>
        <p:nvSpPr>
          <p:cNvPr id="344" name="직사각형 343"/>
          <p:cNvSpPr/>
          <p:nvPr/>
        </p:nvSpPr>
        <p:spPr>
          <a:xfrm>
            <a:off x="9113919" y="3906604"/>
            <a:ext cx="931816" cy="707886"/>
          </a:xfrm>
          <a:prstGeom prst="rect">
            <a:avLst/>
          </a:prstGeom>
        </p:spPr>
        <p:txBody>
          <a:bodyPr wrap="square">
            <a:spAutoFit/>
          </a:bodyPr>
          <a:lstStyle/>
          <a:p>
            <a:pPr lvl="0">
              <a:defRPr/>
            </a:pPr>
            <a:r>
              <a:rPr lang="en-US" altLang="ko-KR" sz="800" b="1"/>
              <a:t>-Board_Num</a:t>
            </a:r>
          </a:p>
          <a:p>
            <a:pPr lvl="0">
              <a:defRPr/>
            </a:pPr>
            <a:r>
              <a:rPr lang="en-US" altLang="ko-KR" sz="800" b="1"/>
              <a:t>-User_Id</a:t>
            </a:r>
          </a:p>
          <a:p>
            <a:pPr lvl="0">
              <a:defRPr/>
            </a:pPr>
            <a:r>
              <a:rPr lang="en-US" altLang="ko-KR" sz="800" b="1"/>
              <a:t>-Reply_Content</a:t>
            </a:r>
          </a:p>
          <a:p>
            <a:pPr lvl="0">
              <a:defRPr/>
            </a:pPr>
            <a:r>
              <a:rPr lang="en-US" altLang="ko-KR" sz="800" b="1"/>
              <a:t>-Reply_Date</a:t>
            </a:r>
          </a:p>
          <a:p>
            <a:pPr lvl="0">
              <a:defRPr/>
            </a:pPr>
            <a:r>
              <a:rPr lang="en-US" altLang="ko-KR" sz="800" b="1"/>
              <a:t>-Reply_Star</a:t>
            </a:r>
          </a:p>
        </p:txBody>
      </p:sp>
      <p:cxnSp>
        <p:nvCxnSpPr>
          <p:cNvPr id="349" name="연결선: 꺾임 348"/>
          <p:cNvCxnSpPr>
            <a:stCxn id="351" idx="3"/>
            <a:endCxn id="342" idx="0"/>
          </p:cNvCxnSpPr>
          <p:nvPr/>
        </p:nvCxnSpPr>
        <p:spPr>
          <a:xfrm flipV="1">
            <a:off x="9012011" y="3374656"/>
            <a:ext cx="534290" cy="735010"/>
          </a:xfrm>
          <a:prstGeom prst="bentConnector4">
            <a:avLst>
              <a:gd name="adj1" fmla="val 28483"/>
              <a:gd name="adj2" fmla="val 13110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8005015" y="3859402"/>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댓글 글자수 검사</a:t>
            </a:r>
            <a:endParaRPr lang="en-US" altLang="ko-KR" sz="800" dirty="0">
              <a:solidFill>
                <a:schemeClr val="tx1"/>
              </a:solidFill>
            </a:endParaRPr>
          </a:p>
          <a:p>
            <a:pPr algn="ctr">
              <a:defRPr/>
            </a:pPr>
            <a:r>
              <a:rPr lang="ko-KR" altLang="en-US" sz="800" dirty="0" err="1">
                <a:solidFill>
                  <a:schemeClr val="tx1"/>
                </a:solidFill>
              </a:rPr>
              <a:t>인설트</a:t>
            </a:r>
            <a:r>
              <a:rPr lang="ko-KR" altLang="en-US" sz="800" dirty="0">
                <a:solidFill>
                  <a:schemeClr val="tx1"/>
                </a:solidFill>
              </a:rPr>
              <a:t> 컨트롤러 추가</a:t>
            </a:r>
          </a:p>
        </p:txBody>
      </p:sp>
      <p:sp>
        <p:nvSpPr>
          <p:cNvPr id="360" name="직사각형 359"/>
          <p:cNvSpPr/>
          <p:nvPr/>
        </p:nvSpPr>
        <p:spPr>
          <a:xfrm>
            <a:off x="8842886" y="4116771"/>
            <a:ext cx="351378" cy="215444"/>
          </a:xfrm>
          <a:prstGeom prst="rect">
            <a:avLst/>
          </a:prstGeom>
        </p:spPr>
        <p:txBody>
          <a:bodyPr wrap="none">
            <a:spAutoFit/>
          </a:bodyPr>
          <a:lstStyle/>
          <a:p>
            <a:pPr lvl="0">
              <a:defRPr/>
            </a:pPr>
            <a:r>
              <a:rPr lang="en-US" altLang="ko-KR" sz="800"/>
              <a:t>YES</a:t>
            </a:r>
            <a:endParaRPr lang="ko-KR" altLang="en-US" sz="800"/>
          </a:p>
        </p:txBody>
      </p:sp>
      <p:cxnSp>
        <p:nvCxnSpPr>
          <p:cNvPr id="361" name="연결선: 꺾임 360"/>
          <p:cNvCxnSpPr>
            <a:stCxn id="351" idx="1"/>
            <a:endCxn id="68" idx="1"/>
          </p:cNvCxnSpPr>
          <p:nvPr/>
        </p:nvCxnSpPr>
        <p:spPr>
          <a:xfrm rot="10800000">
            <a:off x="7998451" y="2940544"/>
            <a:ext cx="6564" cy="1169123"/>
          </a:xfrm>
          <a:prstGeom prst="bentConnector3">
            <a:avLst>
              <a:gd name="adj1" fmla="val 3582633"/>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8040076" y="4771124"/>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10255464" y="288771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sp>
        <p:nvSpPr>
          <p:cNvPr id="372" name="순서도: 판단 371"/>
          <p:cNvSpPr/>
          <p:nvPr/>
        </p:nvSpPr>
        <p:spPr>
          <a:xfrm>
            <a:off x="10027461" y="3415675"/>
            <a:ext cx="1464118" cy="611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EventReplyDeleteOk</a:t>
            </a:r>
          </a:p>
          <a:p>
            <a:pPr algn="ctr">
              <a:defRPr/>
            </a:pPr>
            <a:r>
              <a:rPr lang="en-US" altLang="ko-KR" sz="800">
                <a:solidFill>
                  <a:schemeClr val="tx1"/>
                </a:solidFill>
              </a:rPr>
              <a:t>Action.java</a:t>
            </a:r>
            <a:endParaRPr lang="ko-KR" altLang="en-US" sz="800">
              <a:solidFill>
                <a:schemeClr val="tx1"/>
              </a:solidFill>
            </a:endParaRPr>
          </a:p>
        </p:txBody>
      </p:sp>
      <p:grpSp>
        <p:nvGrpSpPr>
          <p:cNvPr id="373" name="그룹 372"/>
          <p:cNvGrpSpPr/>
          <p:nvPr/>
        </p:nvGrpSpPr>
        <p:grpSpPr>
          <a:xfrm>
            <a:off x="10298205" y="4726351"/>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10759520" y="2609394"/>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stCxn id="371" idx="2"/>
            <a:endCxn id="372" idx="0"/>
          </p:cNvCxnSpPr>
          <p:nvPr/>
        </p:nvCxnSpPr>
        <p:spPr>
          <a:xfrm>
            <a:off x="10759520" y="3133066"/>
            <a:ext cx="0"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89" name="그룹 388"/>
          <p:cNvGrpSpPr/>
          <p:nvPr/>
        </p:nvGrpSpPr>
        <p:grpSpPr>
          <a:xfrm>
            <a:off x="11017597" y="3766024"/>
            <a:ext cx="1094575" cy="794266"/>
            <a:chOff x="6605508" y="3605852"/>
            <a:chExt cx="1094575" cy="794266"/>
          </a:xfrm>
        </p:grpSpPr>
        <p:grpSp>
          <p:nvGrpSpPr>
            <p:cNvPr id="390" name="그룹 389"/>
            <p:cNvGrpSpPr/>
            <p:nvPr/>
          </p:nvGrpSpPr>
          <p:grpSpPr>
            <a:xfrm>
              <a:off x="6777453" y="3605852"/>
              <a:ext cx="922630" cy="794266"/>
              <a:chOff x="6721213" y="4101180"/>
              <a:chExt cx="943856" cy="776933"/>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394" name="직사각형 393"/>
              <p:cNvSpPr/>
              <p:nvPr/>
            </p:nvSpPr>
            <p:spPr>
              <a:xfrm>
                <a:off x="6721213" y="4546947"/>
                <a:ext cx="943856" cy="331166"/>
              </a:xfrm>
              <a:prstGeom prst="rect">
                <a:avLst/>
              </a:prstGeom>
            </p:spPr>
            <p:txBody>
              <a:bodyPr wrap="square">
                <a:spAutoFit/>
              </a:bodyPr>
              <a:lstStyle/>
              <a:p>
                <a:pPr lvl="0">
                  <a:defRPr/>
                </a:pPr>
                <a:r>
                  <a:rPr lang="en-US" altLang="ko-KR" sz="800"/>
                  <a:t>TABLE_REPLY</a:t>
                </a:r>
              </a:p>
              <a:p>
                <a:pPr lvl="0">
                  <a:defRPr/>
                </a:pPr>
                <a:r>
                  <a:rPr lang="en-US" altLang="ko-KR" sz="800"/>
                  <a:t>_EVENT</a:t>
                </a:r>
              </a:p>
            </p:txBody>
          </p:sp>
        </p:grpSp>
        <p:cxnSp>
          <p:nvCxnSpPr>
            <p:cNvPr id="391" name="직선 화살표 연결선 390"/>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p:cNvCxnSpPr/>
            <p:nvPr/>
          </p:nvCxnSpPr>
          <p:spPr>
            <a:xfrm>
              <a:off x="6605508" y="4000634"/>
              <a:ext cx="259965" cy="0"/>
            </a:xfrm>
            <a:prstGeom prst="straightConnector1">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cxnSp>
        <p:nvCxnSpPr>
          <p:cNvPr id="437" name="직선 화살표 연결선 436"/>
          <p:cNvCxnSpPr>
            <a:stCxn id="372" idx="2"/>
            <a:endCxn id="374" idx="0"/>
          </p:cNvCxnSpPr>
          <p:nvPr/>
        </p:nvCxnSpPr>
        <p:spPr>
          <a:xfrm>
            <a:off x="10759520" y="4027027"/>
            <a:ext cx="0" cy="699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10298204" y="2312730"/>
            <a:ext cx="461315" cy="2793109"/>
          </a:xfrm>
          <a:prstGeom prst="bentConnector4">
            <a:avLst>
              <a:gd name="adj1" fmla="val -58819"/>
              <a:gd name="adj2" fmla="val 105295"/>
            </a:avLst>
          </a:prstGeom>
          <a:ln>
            <a:tailEnd type="triangle"/>
          </a:ln>
        </p:spPr>
        <p:style>
          <a:lnRef idx="1">
            <a:schemeClr val="dk1"/>
          </a:lnRef>
          <a:fillRef idx="0">
            <a:schemeClr val="dk1"/>
          </a:fillRef>
          <a:effectRef idx="0">
            <a:schemeClr val="dk1"/>
          </a:effectRef>
          <a:fontRef idx="minor">
            <a:schemeClr val="tx1"/>
          </a:fontRef>
        </p:style>
      </p:cxnSp>
      <p:cxnSp>
        <p:nvCxnSpPr>
          <p:cNvPr id="449" name="연결선: 꺾임 448"/>
          <p:cNvCxnSpPr>
            <a:cxnSpLocks/>
            <a:stCxn id="202" idx="1"/>
            <a:endCxn id="56" idx="0"/>
          </p:cNvCxnSpPr>
          <p:nvPr/>
        </p:nvCxnSpPr>
        <p:spPr>
          <a:xfrm rot="10800000" flipH="1">
            <a:off x="5650908" y="2284721"/>
            <a:ext cx="549746" cy="2549791"/>
          </a:xfrm>
          <a:prstGeom prst="bentConnector4">
            <a:avLst>
              <a:gd name="adj1" fmla="val -41583"/>
              <a:gd name="adj2" fmla="val 105098"/>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stCxn id="366" idx="1"/>
            <a:endCxn id="259" idx="0"/>
          </p:cNvCxnSpPr>
          <p:nvPr/>
        </p:nvCxnSpPr>
        <p:spPr>
          <a:xfrm rot="10800000" flipH="1">
            <a:off x="8040075" y="2280453"/>
            <a:ext cx="461315" cy="2870159"/>
          </a:xfrm>
          <a:prstGeom prst="bentConnector4">
            <a:avLst>
              <a:gd name="adj1" fmla="val -84082"/>
              <a:gd name="adj2" fmla="val 105466"/>
            </a:avLst>
          </a:prstGeom>
          <a:ln>
            <a:tailEnd type="triangle"/>
          </a:ln>
        </p:spPr>
        <p:style>
          <a:lnRef idx="1">
            <a:schemeClr val="dk1"/>
          </a:lnRef>
          <a:fillRef idx="0">
            <a:schemeClr val="dk1"/>
          </a:fillRef>
          <a:effectRef idx="0">
            <a:schemeClr val="dk1"/>
          </a:effectRef>
          <a:fontRef idx="minor">
            <a:schemeClr val="tx1"/>
          </a:fontRef>
        </p:style>
      </p:cxnSp>
      <p:sp>
        <p:nvSpPr>
          <p:cNvPr id="83" name="순서도: 문서 59">
            <a:extLst>
              <a:ext uri="{FF2B5EF4-FFF2-40B4-BE49-F238E27FC236}">
                <a16:creationId xmlns:a16="http://schemas.microsoft.com/office/drawing/2014/main" id="{275947D1-1E63-DD4D-B024-FF8A2351D771}"/>
              </a:ext>
            </a:extLst>
          </p:cNvPr>
          <p:cNvSpPr/>
          <p:nvPr/>
        </p:nvSpPr>
        <p:spPr>
          <a:xfrm>
            <a:off x="2257944" y="419361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Tree>
    <p:extLst>
      <p:ext uri="{BB962C8B-B14F-4D97-AF65-F5344CB8AC3E}">
        <p14:creationId xmlns:p14="http://schemas.microsoft.com/office/powerpoint/2010/main" val="386854762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메인 페이지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.(page23)</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.(page23)</a:t>
                      </a:r>
                      <a:r>
                        <a:rPr lang="ko-KR" altLang="en-US" sz="850" b="0">
                          <a:latin typeface="+mn-ea"/>
                          <a:ea typeface="+mn-ea"/>
                          <a:cs typeface="+mn-cs"/>
                        </a:rPr>
                        <a:t> </a:t>
                      </a: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36" name="화살표: 오른쪽 35"/>
          <p:cNvSpPr/>
          <p:nvPr/>
        </p:nvSpPr>
        <p:spPr>
          <a:xfrm>
            <a:off x="2063552" y="16288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7" name="화살표: 위쪽 36"/>
          <p:cNvSpPr/>
          <p:nvPr/>
        </p:nvSpPr>
        <p:spPr>
          <a:xfrm>
            <a:off x="256760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8" name="화살표: 위쪽 37"/>
          <p:cNvSpPr/>
          <p:nvPr/>
        </p:nvSpPr>
        <p:spPr>
          <a:xfrm>
            <a:off x="30716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9" name="화살표: 위쪽 38"/>
          <p:cNvSpPr/>
          <p:nvPr/>
        </p:nvSpPr>
        <p:spPr>
          <a:xfrm>
            <a:off x="364772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40" name="화살표: 위쪽 39"/>
          <p:cNvSpPr/>
          <p:nvPr/>
        </p:nvSpPr>
        <p:spPr>
          <a:xfrm>
            <a:off x="4223792"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41" name="화살표: 위쪽 40"/>
          <p:cNvSpPr/>
          <p:nvPr/>
        </p:nvSpPr>
        <p:spPr>
          <a:xfrm>
            <a:off x="48718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42" name="화살표: 오른쪽 41"/>
          <p:cNvSpPr/>
          <p:nvPr/>
        </p:nvSpPr>
        <p:spPr>
          <a:xfrm>
            <a:off x="1631504"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43" name="화살표: 위쪽 42"/>
          <p:cNvSpPr/>
          <p:nvPr/>
        </p:nvSpPr>
        <p:spPr>
          <a:xfrm>
            <a:off x="6240016"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44" name="화살표: 왼쪽 43"/>
          <p:cNvSpPr/>
          <p:nvPr/>
        </p:nvSpPr>
        <p:spPr>
          <a:xfrm>
            <a:off x="5663952" y="191683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37" name="화살표: 위쪽 36"/>
          <p:cNvSpPr/>
          <p:nvPr/>
        </p:nvSpPr>
        <p:spPr>
          <a:xfrm>
            <a:off x="3647728"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14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27" name="화살표: 오른쪽 26"/>
          <p:cNvSpPr/>
          <p:nvPr/>
        </p:nvSpPr>
        <p:spPr>
          <a:xfrm>
            <a:off x="2207568" y="148478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4" name="화살표: 오른쪽 33"/>
          <p:cNvSpPr/>
          <p:nvPr/>
        </p:nvSpPr>
        <p:spPr>
          <a:xfrm>
            <a:off x="3791744" y="61653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4" name="화살표: 오른쪽 23"/>
          <p:cNvSpPr/>
          <p:nvPr/>
        </p:nvSpPr>
        <p:spPr>
          <a:xfrm>
            <a:off x="184752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5" name="화살표: 오른쪽 24"/>
          <p:cNvSpPr/>
          <p:nvPr/>
        </p:nvSpPr>
        <p:spPr>
          <a:xfrm>
            <a:off x="1847528" y="530120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오른쪽 25"/>
          <p:cNvSpPr/>
          <p:nvPr/>
        </p:nvSpPr>
        <p:spPr>
          <a:xfrm>
            <a:off x="839416" y="184482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화살표: 왼쪽 26"/>
          <p:cNvSpPr/>
          <p:nvPr/>
        </p:nvSpPr>
        <p:spPr>
          <a:xfrm>
            <a:off x="6816080" y="41490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8" name="화살표: 왼쪽 27"/>
          <p:cNvSpPr/>
          <p:nvPr/>
        </p:nvSpPr>
        <p:spPr>
          <a:xfrm>
            <a:off x="6816080" y="53732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Google.From</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21" name="그림 20"/>
          <p:cNvPicPr>
            <a:picLocks noChangeAspect="1"/>
          </p:cNvPicPr>
          <p:nvPr/>
        </p:nvPicPr>
        <p:blipFill rotWithShape="1">
          <a:blip r:embed="rId2"/>
          <a:stretch>
            <a:fillRect/>
          </a:stretch>
        </p:blipFill>
        <p:spPr>
          <a:xfrm>
            <a:off x="2063551" y="396044"/>
            <a:ext cx="4176464" cy="6482126"/>
          </a:xfrm>
          <a:prstGeom prst="rect">
            <a:avLst/>
          </a:prstGeom>
        </p:spPr>
      </p:pic>
      <p:sp>
        <p:nvSpPr>
          <p:cNvPr id="25" name="화살표: 오른쪽 24"/>
          <p:cNvSpPr/>
          <p:nvPr/>
        </p:nvSpPr>
        <p:spPr>
          <a:xfrm>
            <a:off x="1703512" y="6425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39849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 와 회원가입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21" name="그림 20"/>
          <p:cNvPicPr>
            <a:picLocks noChangeAspect="1"/>
          </p:cNvPicPr>
          <p:nvPr/>
        </p:nvPicPr>
        <p:blipFill rotWithShape="1">
          <a:blip r:embed="rId2"/>
          <a:stretch>
            <a:fillRect/>
          </a:stretch>
        </p:blipFill>
        <p:spPr>
          <a:xfrm>
            <a:off x="119336" y="764704"/>
            <a:ext cx="8384378" cy="5565122"/>
          </a:xfrm>
          <a:prstGeom prst="rect">
            <a:avLst/>
          </a:prstGeom>
        </p:spPr>
      </p:pic>
      <p:sp>
        <p:nvSpPr>
          <p:cNvPr id="25" name="화살표: 오른쪽 24"/>
          <p:cNvSpPr/>
          <p:nvPr/>
        </p:nvSpPr>
        <p:spPr>
          <a:xfrm>
            <a:off x="6384032"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화살표: 오른쪽 25"/>
          <p:cNvSpPr/>
          <p:nvPr/>
        </p:nvSpPr>
        <p:spPr>
          <a:xfrm>
            <a:off x="6384032" y="35730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7" name="화살표: 오른쪽 26"/>
          <p:cNvSpPr/>
          <p:nvPr/>
        </p:nvSpPr>
        <p:spPr>
          <a:xfrm>
            <a:off x="6384032" y="4077071"/>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8" name="화살표: 오른쪽 27"/>
          <p:cNvSpPr/>
          <p:nvPr/>
        </p:nvSpPr>
        <p:spPr>
          <a:xfrm>
            <a:off x="6384032" y="47251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9" name="화살표: 오른쪽 28"/>
          <p:cNvSpPr/>
          <p:nvPr/>
        </p:nvSpPr>
        <p:spPr>
          <a:xfrm>
            <a:off x="638403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67371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p>
                    <a:p>
                      <a:pPr algn="just" latinLnBrk="1">
                        <a:lnSpc>
                          <a:spcPct val="120000"/>
                        </a:lnSpc>
                        <a:defRPr/>
                      </a:pPr>
                      <a:r>
                        <a:rPr kumimoji="1" lang="en-US" altLang="ko-KR" sz="850">
                          <a:solidFill>
                            <a:schemeClr val="tx1"/>
                          </a:solidFill>
                          <a:latin typeface="+mn-ea"/>
                        </a:rPr>
                        <a:t>(page33)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(page57,29)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22" name="그림 21"/>
          <p:cNvPicPr>
            <a:picLocks noChangeAspect="1"/>
          </p:cNvPicPr>
          <p:nvPr/>
        </p:nvPicPr>
        <p:blipFill rotWithShape="1">
          <a:blip r:embed="rId2"/>
          <a:stretch>
            <a:fillRect/>
          </a:stretch>
        </p:blipFill>
        <p:spPr>
          <a:xfrm>
            <a:off x="0" y="836712"/>
            <a:ext cx="8496944" cy="4464496"/>
          </a:xfrm>
          <a:prstGeom prst="rect">
            <a:avLst/>
          </a:prstGeom>
        </p:spPr>
      </p:pic>
      <p:sp>
        <p:nvSpPr>
          <p:cNvPr id="26" name="화살표: 오른쪽 25"/>
          <p:cNvSpPr/>
          <p:nvPr/>
        </p:nvSpPr>
        <p:spPr>
          <a:xfrm>
            <a:off x="6456040"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화살표: 오른쪽 26"/>
          <p:cNvSpPr/>
          <p:nvPr/>
        </p:nvSpPr>
        <p:spPr>
          <a:xfrm>
            <a:off x="6456040" y="27809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22" name="그림 21"/>
          <p:cNvPicPr>
            <a:picLocks noChangeAspect="1"/>
          </p:cNvPicPr>
          <p:nvPr/>
        </p:nvPicPr>
        <p:blipFill rotWithShape="1">
          <a:blip r:embed="rId2"/>
          <a:stretch>
            <a:fillRect/>
          </a:stretch>
        </p:blipFill>
        <p:spPr>
          <a:xfrm>
            <a:off x="1199456" y="510256"/>
            <a:ext cx="6624736" cy="6347744"/>
          </a:xfrm>
          <a:prstGeom prst="rect">
            <a:avLst/>
          </a:prstGeom>
        </p:spPr>
      </p:pic>
      <p:sp>
        <p:nvSpPr>
          <p:cNvPr id="26" name="화살표: 위쪽 25"/>
          <p:cNvSpPr/>
          <p:nvPr/>
        </p:nvSpPr>
        <p:spPr>
          <a:xfrm>
            <a:off x="1631504" y="551723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8" name="화살표: 오른쪽 27"/>
          <p:cNvSpPr/>
          <p:nvPr/>
        </p:nvSpPr>
        <p:spPr>
          <a:xfrm>
            <a:off x="695400"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3840">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25</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3" name="화살표: 오른쪽 22"/>
          <p:cNvSpPr/>
          <p:nvPr/>
        </p:nvSpPr>
        <p:spPr>
          <a:xfrm>
            <a:off x="379174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화살표: 오른쪽 23"/>
          <p:cNvSpPr/>
          <p:nvPr/>
        </p:nvSpPr>
        <p:spPr>
          <a:xfrm>
            <a:off x="2207568" y="155679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778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26</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28" name="화살표: 오른쪽 27"/>
          <p:cNvSpPr/>
          <p:nvPr/>
        </p:nvSpPr>
        <p:spPr>
          <a:xfrm>
            <a:off x="2351584" y="3326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화살표: 오른쪽 28"/>
          <p:cNvSpPr/>
          <p:nvPr/>
        </p:nvSpPr>
        <p:spPr>
          <a:xfrm>
            <a:off x="2351584" y="12687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화살표: 오른쪽 29"/>
          <p:cNvSpPr/>
          <p:nvPr/>
        </p:nvSpPr>
        <p:spPr>
          <a:xfrm>
            <a:off x="2279576" y="40050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31" name="화살표: 오른쪽 30"/>
          <p:cNvSpPr/>
          <p:nvPr/>
        </p:nvSpPr>
        <p:spPr>
          <a:xfrm>
            <a:off x="2279576" y="50131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endParaRPr lang="ko-KR" altLang="en-US"/>
          </a:p>
        </p:txBody>
      </p:sp>
      <p:sp>
        <p:nvSpPr>
          <p:cNvPr id="32" name="화살표: 오른쪽 31"/>
          <p:cNvSpPr/>
          <p:nvPr/>
        </p:nvSpPr>
        <p:spPr>
          <a:xfrm>
            <a:off x="227957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3" name="화살표: 왼쪽 32"/>
          <p:cNvSpPr/>
          <p:nvPr/>
        </p:nvSpPr>
        <p:spPr>
          <a:xfrm>
            <a:off x="6168008" y="6425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34" name="화살표: 오른쪽 33"/>
          <p:cNvSpPr/>
          <p:nvPr/>
        </p:nvSpPr>
        <p:spPr>
          <a:xfrm>
            <a:off x="2351584" y="22048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5" name="화살표: 오른쪽 34"/>
          <p:cNvSpPr/>
          <p:nvPr/>
        </p:nvSpPr>
        <p:spPr>
          <a:xfrm>
            <a:off x="2351584"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27</a:t>
            </a:r>
          </a:p>
        </p:txBody>
      </p:sp>
      <p:pic>
        <p:nvPicPr>
          <p:cNvPr id="18" name="그림 17"/>
          <p:cNvPicPr>
            <a:picLocks noChangeAspect="1"/>
          </p:cNvPicPr>
          <p:nvPr/>
        </p:nvPicPr>
        <p:blipFill rotWithShape="1">
          <a:blip r:embed="rId2"/>
          <a:stretch>
            <a:fillRect/>
          </a:stretch>
        </p:blipFill>
        <p:spPr>
          <a:xfrm>
            <a:off x="3575720" y="300433"/>
            <a:ext cx="2736304" cy="655756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12465"/>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4008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29</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화살표: 오른쪽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오른쪽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화살표: 오른쪽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화살표: 왼쪽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왼쪽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29" name="화살표: 위쪽 28"/>
          <p:cNvSpPr/>
          <p:nvPr/>
        </p:nvSpPr>
        <p:spPr>
          <a:xfrm>
            <a:off x="4079776"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화살표: 위쪽 29"/>
          <p:cNvSpPr/>
          <p:nvPr/>
        </p:nvSpPr>
        <p:spPr>
          <a:xfrm>
            <a:off x="4943872"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1" name="화살표: 오른쪽 30"/>
          <p:cNvSpPr/>
          <p:nvPr/>
        </p:nvSpPr>
        <p:spPr>
          <a:xfrm>
            <a:off x="1559496" y="42930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p>
        </p:txBody>
      </p:sp>
      <p:pic>
        <p:nvPicPr>
          <p:cNvPr id="26" name="그림 25"/>
          <p:cNvPicPr>
            <a:picLocks noChangeAspect="1"/>
          </p:cNvPicPr>
          <p:nvPr/>
        </p:nvPicPr>
        <p:blipFill rotWithShape="1">
          <a:blip r:embed="rId2"/>
          <a:stretch>
            <a:fillRect/>
          </a:stretch>
        </p:blipFill>
        <p:spPr>
          <a:xfrm>
            <a:off x="1159536" y="716045"/>
            <a:ext cx="6736664" cy="5425910"/>
          </a:xfrm>
          <a:prstGeom prst="rect">
            <a:avLst/>
          </a:prstGeom>
        </p:spPr>
      </p:pic>
      <p:sp>
        <p:nvSpPr>
          <p:cNvPr id="30" name="화살표: 오른쪽 29"/>
          <p:cNvSpPr/>
          <p:nvPr/>
        </p:nvSpPr>
        <p:spPr>
          <a:xfrm>
            <a:off x="479376"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p>
        </p:txBody>
      </p:sp>
      <p:pic>
        <p:nvPicPr>
          <p:cNvPr id="26" name="그림 25"/>
          <p:cNvPicPr>
            <a:picLocks noChangeAspect="1"/>
          </p:cNvPicPr>
          <p:nvPr/>
        </p:nvPicPr>
        <p:blipFill rotWithShape="1">
          <a:blip r:embed="rId2"/>
          <a:stretch>
            <a:fillRect/>
          </a:stretch>
        </p:blipFill>
        <p:spPr>
          <a:xfrm>
            <a:off x="1487488" y="404664"/>
            <a:ext cx="5771033" cy="632973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33</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26" name="화살표: 왼쪽 25"/>
          <p:cNvSpPr/>
          <p:nvPr/>
        </p:nvSpPr>
        <p:spPr>
          <a:xfrm>
            <a:off x="2855640" y="393305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화살표: 왼쪽 28"/>
          <p:cNvSpPr/>
          <p:nvPr/>
        </p:nvSpPr>
        <p:spPr>
          <a:xfrm>
            <a:off x="5087888"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글을 전체 볼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2" name="화살표: 오른쪽 21"/>
          <p:cNvSpPr/>
          <p:nvPr/>
        </p:nvSpPr>
        <p:spPr>
          <a:xfrm>
            <a:off x="69540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3575720"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입력한 전체 댓글을 확인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2" name="화살표: 오른쪽 21"/>
          <p:cNvSpPr/>
          <p:nvPr/>
        </p:nvSpPr>
        <p:spPr>
          <a:xfrm>
            <a:off x="263352"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.(page39)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화살표: 왼쪽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왼쪽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왼쪽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화살표: 왼쪽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1" name="화살표: 오른쪽 20"/>
          <p:cNvSpPr/>
          <p:nvPr/>
        </p:nvSpPr>
        <p:spPr>
          <a:xfrm>
            <a:off x="112744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p:cNvPicPr>
            <a:picLocks noChangeAspect="1"/>
          </p:cNvPicPr>
          <p:nvPr/>
        </p:nvPicPr>
        <p:blipFill rotWithShape="1">
          <a:blip r:embed="rId2"/>
          <a:stretch>
            <a:fillRect/>
          </a:stretch>
        </p:blipFill>
        <p:spPr>
          <a:xfrm>
            <a:off x="275692" y="980727"/>
            <a:ext cx="11796972" cy="587727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화살표: 왼쪽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.(page56)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화살표: 왼쪽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왼쪽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화살표: 왼쪽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화살표: 왼쪽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왼쪽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화살표: 왼쪽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13" name="화살표: 왼쪽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
        <p:nvSpPr>
          <p:cNvPr id="3" name="텍스트 개체 틀 2">
            <a:extLst>
              <a:ext uri="{FF2B5EF4-FFF2-40B4-BE49-F238E27FC236}">
                <a16:creationId xmlns:a16="http://schemas.microsoft.com/office/drawing/2014/main" id="{20A12E7A-9D6F-8449-9BFA-3B6C44305F26}"/>
              </a:ext>
            </a:extLst>
          </p:cNvPr>
          <p:cNvSpPr>
            <a:spLocks noGrp="1"/>
          </p:cNvSpPr>
          <p:nvPr>
            <p:ph type="body" sz="quarter" idx="10"/>
          </p:nvPr>
        </p:nvSpPr>
        <p:spPr/>
        <p:txBody>
          <a:bodyPr/>
          <a:lstStyle/>
          <a:p>
            <a:endParaRPr lang="ko-Kore-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1531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글쓰기를 누르면 글을 작성할수 있는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p>
        </p:txBody>
      </p:sp>
      <p:pic>
        <p:nvPicPr>
          <p:cNvPr id="20" name="그림 19"/>
          <p:cNvPicPr>
            <a:picLocks noChangeAspect="1"/>
          </p:cNvPicPr>
          <p:nvPr/>
        </p:nvPicPr>
        <p:blipFill rotWithShape="1">
          <a:blip r:embed="rId2"/>
          <a:stretch>
            <a:fillRect/>
          </a:stretch>
        </p:blipFill>
        <p:spPr>
          <a:xfrm>
            <a:off x="1343472" y="428613"/>
            <a:ext cx="6192688" cy="6429386"/>
          </a:xfrm>
          <a:prstGeom prst="rect">
            <a:avLst/>
          </a:prstGeom>
        </p:spPr>
      </p:pic>
      <p:sp>
        <p:nvSpPr>
          <p:cNvPr id="24" name="화살표: 오른쪽 23"/>
          <p:cNvSpPr/>
          <p:nvPr/>
        </p:nvSpPr>
        <p:spPr>
          <a:xfrm>
            <a:off x="983432" y="24208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화살표: 오른쪽 24"/>
          <p:cNvSpPr/>
          <p:nvPr/>
        </p:nvSpPr>
        <p:spPr>
          <a:xfrm>
            <a:off x="911424" y="43651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7" name="화살표: 왼쪽 26"/>
          <p:cNvSpPr/>
          <p:nvPr/>
        </p:nvSpPr>
        <p:spPr>
          <a:xfrm>
            <a:off x="7464152" y="63093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3" name="화살표: 오른쪽 22"/>
          <p:cNvSpPr/>
          <p:nvPr/>
        </p:nvSpPr>
        <p:spPr>
          <a:xfrm>
            <a:off x="1199456"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화살표: 오른쪽 24"/>
          <p:cNvSpPr/>
          <p:nvPr/>
        </p:nvSpPr>
        <p:spPr>
          <a:xfrm>
            <a:off x="2783632"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화살표: 왼쪽 25"/>
          <p:cNvSpPr/>
          <p:nvPr/>
        </p:nvSpPr>
        <p:spPr>
          <a:xfrm>
            <a:off x="544792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p>
        </p:txBody>
      </p:sp>
      <p:pic>
        <p:nvPicPr>
          <p:cNvPr id="17" name="그림 16"/>
          <p:cNvPicPr>
            <a:picLocks noChangeAspect="1"/>
          </p:cNvPicPr>
          <p:nvPr/>
        </p:nvPicPr>
        <p:blipFill rotWithShape="1">
          <a:blip r:embed="rId2"/>
          <a:stretch>
            <a:fillRect/>
          </a:stretch>
        </p:blipFill>
        <p:spPr>
          <a:xfrm>
            <a:off x="1559496" y="476672"/>
            <a:ext cx="5590172" cy="6282533"/>
          </a:xfrm>
          <a:prstGeom prst="rect">
            <a:avLst/>
          </a:prstGeom>
        </p:spPr>
      </p:pic>
      <p:sp>
        <p:nvSpPr>
          <p:cNvPr id="21" name="화살표: 오른쪽 20"/>
          <p:cNvSpPr/>
          <p:nvPr/>
        </p:nvSpPr>
        <p:spPr>
          <a:xfrm>
            <a:off x="1127448"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오른쪽 21"/>
          <p:cNvSpPr/>
          <p:nvPr/>
        </p:nvSpPr>
        <p:spPr>
          <a:xfrm>
            <a:off x="1127448"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오른쪽 22"/>
          <p:cNvSpPr/>
          <p:nvPr/>
        </p:nvSpPr>
        <p:spPr>
          <a:xfrm>
            <a:off x="1127448" y="48691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오른쪽 23"/>
          <p:cNvSpPr/>
          <p:nvPr/>
        </p:nvSpPr>
        <p:spPr>
          <a:xfrm>
            <a:off x="4799856"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extLst>
              <p:ext uri="{D42A27DB-BD31-4B8C-83A1-F6EECF244321}">
                <p14:modId xmlns:p14="http://schemas.microsoft.com/office/powerpoint/2010/main" val="3146466939"/>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r>
                        <a:rPr lang="ko-KR" altLang="en-US" sz="1000" b="1" dirty="0">
                          <a:solidFill>
                            <a:schemeClr val="tx1"/>
                          </a:solidFill>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a:t>YES</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stCxn id="97" idx="1"/>
            <a:endCxn id="74" idx="2"/>
          </p:cNvCxnSpPr>
          <p:nvPr/>
        </p:nvCxnSpPr>
        <p:spPr>
          <a:xfrm rot="10800000" flipH="1">
            <a:off x="2923358" y="3881947"/>
            <a:ext cx="90679" cy="1045120"/>
          </a:xfrm>
          <a:prstGeom prst="bentConnector3">
            <a:avLst>
              <a:gd name="adj1" fmla="val -26503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398276" y="4346164"/>
            <a:ext cx="343364" cy="215444"/>
          </a:xfrm>
          <a:prstGeom prst="rect">
            <a:avLst/>
          </a:prstGeom>
        </p:spPr>
        <p:txBody>
          <a:bodyPr wrap="none">
            <a:spAutoFit/>
          </a:bodyPr>
          <a:lstStyle/>
          <a:p>
            <a:pPr lvl="0">
              <a:defRPr/>
            </a:pPr>
            <a:r>
              <a:rPr lang="en-US" altLang="ko-KR" sz="800"/>
              <a:t>NO</a:t>
            </a:r>
            <a:endParaRPr lang="ko-KR" altLang="en-US" sz="80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89714" y="501722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sp>
        <p:nvSpPr>
          <p:cNvPr id="97" name="순서도: 처리 96"/>
          <p:cNvSpPr/>
          <p:nvPr/>
        </p:nvSpPr>
        <p:spPr>
          <a:xfrm>
            <a:off x="2923359" y="476823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UserCheckIdOkAction.java</a:t>
            </a:r>
            <a:endParaRPr lang="ko-KR" altLang="en-US" sz="900">
              <a:solidFill>
                <a:schemeClr val="tx1"/>
              </a:solidFill>
            </a:endParaRPr>
          </a:p>
        </p:txBody>
      </p:sp>
      <p:cxnSp>
        <p:nvCxnSpPr>
          <p:cNvPr id="98" name="연결선: 꺾임 97"/>
          <p:cNvCxnSpPr>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p:cNvSpPr/>
          <p:nvPr/>
        </p:nvSpPr>
        <p:spPr>
          <a:xfrm>
            <a:off x="4772091"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UserCheckEamilOkAction.java</a:t>
            </a:r>
            <a:endParaRPr lang="ko-KR" altLang="en-US" sz="900" dirty="0">
              <a:solidFill>
                <a:schemeClr val="tx1"/>
              </a:solidFill>
            </a:endParaRPr>
          </a:p>
        </p:txBody>
      </p: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109" idx="1"/>
            <a:endCxn id="101" idx="1"/>
          </p:cNvCxnSpPr>
          <p:nvPr/>
        </p:nvCxnSpPr>
        <p:spPr>
          <a:xfrm rot="10800000" flipH="1">
            <a:off x="4772091" y="2198178"/>
            <a:ext cx="512068" cy="1187435"/>
          </a:xfrm>
          <a:prstGeom prst="bentConnector4">
            <a:avLst>
              <a:gd name="adj1" fmla="val -44643"/>
              <a:gd name="adj2" fmla="val 10561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409713" y="3442720"/>
            <a:ext cx="343364" cy="215444"/>
          </a:xfrm>
          <a:prstGeom prst="rect">
            <a:avLst/>
          </a:prstGeom>
        </p:spPr>
        <p:txBody>
          <a:bodyPr wrap="none">
            <a:spAutoFit/>
          </a:bodyPr>
          <a:lstStyle/>
          <a:p>
            <a:pPr lvl="0">
              <a:defRPr/>
            </a:pPr>
            <a:r>
              <a:rPr lang="en-US" altLang="ko-KR" sz="800"/>
              <a:t>NO</a:t>
            </a:r>
            <a:endParaRPr lang="ko-KR" altLang="en-US" sz="800"/>
          </a:p>
        </p:txBody>
      </p:sp>
      <p:sp>
        <p:nvSpPr>
          <p:cNvPr id="118" name="직사각형 117"/>
          <p:cNvSpPr/>
          <p:nvPr/>
        </p:nvSpPr>
        <p:spPr>
          <a:xfrm>
            <a:off x="5338098" y="353751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24" name="순서도: 처리 123"/>
          <p:cNvSpPr/>
          <p:nvPr/>
        </p:nvSpPr>
        <p:spPr>
          <a:xfrm>
            <a:off x="4739524" y="4777553"/>
            <a:ext cx="117364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UserVerifyEmailCheckAction.java</a:t>
            </a:r>
            <a:endParaRPr lang="ko-KR" altLang="en-US" sz="900" dirty="0">
              <a:solidFill>
                <a:schemeClr val="tx1"/>
              </a:solidFill>
            </a:endParaRP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stCxn id="124" idx="3"/>
            <a:endCxn id="120" idx="5"/>
          </p:cNvCxnSpPr>
          <p:nvPr/>
        </p:nvCxnSpPr>
        <p:spPr>
          <a:xfrm flipH="1" flipV="1">
            <a:off x="5859789" y="3908465"/>
            <a:ext cx="53376" cy="1018602"/>
          </a:xfrm>
          <a:prstGeom prst="bentConnector3">
            <a:avLst>
              <a:gd name="adj1" fmla="val -54435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907460" y="4540831"/>
            <a:ext cx="343364" cy="215444"/>
          </a:xfrm>
          <a:prstGeom prst="rect">
            <a:avLst/>
          </a:prstGeom>
        </p:spPr>
        <p:txBody>
          <a:bodyPr wrap="none">
            <a:spAutoFit/>
          </a:bodyPr>
          <a:lstStyle/>
          <a:p>
            <a:pPr lvl="0">
              <a:defRPr/>
            </a:pPr>
            <a:r>
              <a:rPr lang="en-US" altLang="ko-KR" sz="800"/>
              <a:t>NO</a:t>
            </a:r>
            <a:endParaRPr lang="ko-KR" altLang="en-US" sz="80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ADDRESS_DETAIL</a:t>
            </a:r>
          </a:p>
        </p:txBody>
      </p:sp>
      <p:cxnSp>
        <p:nvCxnSpPr>
          <p:cNvPr id="141" name="연결선: 꺾임 140"/>
          <p:cNvCxnSpPr>
            <a:stCxn id="124" idx="2"/>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UserJoinOKAction</a:t>
            </a:r>
            <a:endParaRPr lang="en-US" altLang="ko-KR" sz="900" dirty="0">
              <a:solidFill>
                <a:schemeClr val="tx1"/>
              </a:solidFill>
            </a:endParaRPr>
          </a:p>
          <a:p>
            <a:pPr algn="ctr">
              <a:defRPr/>
            </a:pPr>
            <a:r>
              <a:rPr lang="en-US" altLang="ko-KR" sz="900" dirty="0">
                <a:solidFill>
                  <a:schemeClr val="tx1"/>
                </a:solidFill>
              </a:rPr>
              <a:t>.java</a:t>
            </a:r>
          </a:p>
        </p:txBody>
      </p:sp>
      <p:sp>
        <p:nvSpPr>
          <p:cNvPr id="146" name="순서도: 처리 145"/>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formSubmit</a:t>
            </a:r>
            <a:r>
              <a:rPr lang="en-US" altLang="ko-KR" sz="900" dirty="0">
                <a:solidFill>
                  <a:schemeClr val="tx1"/>
                </a:solidFill>
              </a:rPr>
              <a:t>()</a:t>
            </a:r>
          </a:p>
          <a:p>
            <a:pPr algn="ctr">
              <a:defRPr/>
            </a:pPr>
            <a:r>
              <a:rPr lang="en-US" altLang="ko-KR" sz="900" dirty="0">
                <a:solidFill>
                  <a:schemeClr val="tx1"/>
                </a:solidFill>
                <a:sym typeface="Wingdings" pitchFamily="2" charset="2"/>
              </a:rPr>
              <a:t></a:t>
            </a:r>
            <a:r>
              <a:rPr lang="ko-KR" altLang="en-US" sz="900" dirty="0">
                <a:solidFill>
                  <a:schemeClr val="tx1"/>
                </a:solidFill>
                <a:sym typeface="Wingdings" pitchFamily="2" charset="2"/>
              </a:rPr>
              <a:t> </a:t>
            </a:r>
            <a:r>
              <a:rPr lang="ko-KR" altLang="en-US" sz="900" dirty="0" err="1">
                <a:solidFill>
                  <a:schemeClr val="tx1"/>
                </a:solidFill>
                <a:sym typeface="Wingdings" pitchFamily="2" charset="2"/>
              </a:rPr>
              <a:t>유효성검사</a:t>
            </a:r>
            <a:r>
              <a:rPr lang="en-US" altLang="ko-KR" sz="900" dirty="0">
                <a:solidFill>
                  <a:schemeClr val="tx1"/>
                </a:solidFill>
                <a:sym typeface="Wingdings" pitchFamily="2" charset="2"/>
              </a:rPr>
              <a:t> </a:t>
            </a:r>
            <a:r>
              <a:rPr lang="ko-KR" altLang="en-US" sz="900" dirty="0">
                <a:solidFill>
                  <a:schemeClr val="tx1"/>
                </a:solidFill>
                <a:sym typeface="Wingdings" pitchFamily="2" charset="2"/>
              </a:rPr>
              <a:t>마름모로 변경</a:t>
            </a:r>
            <a:endParaRPr lang="ko-KR" altLang="en-US" sz="900" dirty="0">
              <a:solidFill>
                <a:schemeClr val="tx1"/>
              </a:solidFill>
            </a:endParaRPr>
          </a:p>
        </p:txBody>
      </p:sp>
      <p:cxnSp>
        <p:nvCxnSpPr>
          <p:cNvPr id="147" name="직선 화살표 연결선 146"/>
          <p:cNvCxnSpPr/>
          <p:nvPr/>
        </p:nvCxnSpPr>
        <p:spPr>
          <a:xfrm>
            <a:off x="8570389" y="4218841"/>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2"/>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cxnSp>
        <p:nvCxnSpPr>
          <p:cNvPr id="156" name="직선 화살표 연결선 155"/>
          <p:cNvCxnSpPr/>
          <p:nvPr/>
        </p:nvCxnSpPr>
        <p:spPr>
          <a:xfrm>
            <a:off x="7943935" y="43366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6639233" y="4208326"/>
            <a:ext cx="1391728" cy="338554"/>
          </a:xfrm>
          <a:prstGeom prst="rect">
            <a:avLst/>
          </a:prstGeom>
        </p:spPr>
        <p:txBody>
          <a:bodyPr wrap="none">
            <a:spAutoFit/>
          </a:bodyPr>
          <a:lstStyle/>
          <a:p>
            <a:pPr lvl="0">
              <a:defRPr/>
            </a:pPr>
            <a:r>
              <a:rPr lang="en-US" altLang="ko-KR" sz="800" dirty="0"/>
              <a:t>NO</a:t>
            </a:r>
          </a:p>
          <a:p>
            <a:pPr lvl="0">
              <a:defRPr/>
            </a:pPr>
            <a:r>
              <a:rPr lang="en-US" altLang="ko-KR" sz="800" dirty="0">
                <a:sym typeface="Wingdings" pitchFamily="2" charset="2"/>
              </a:rPr>
              <a:t></a:t>
            </a:r>
            <a:r>
              <a:rPr lang="ko-KR" altLang="en-US" sz="800" dirty="0">
                <a:sym typeface="Wingdings" pitchFamily="2" charset="2"/>
              </a:rPr>
              <a:t> 오류페이지로 </a:t>
            </a:r>
            <a:r>
              <a:rPr lang="en-US" altLang="ko-KR" sz="800" dirty="0" err="1">
                <a:sym typeface="Wingdings" pitchFamily="2" charset="2"/>
              </a:rPr>
              <a:t>error.jsp</a:t>
            </a:r>
            <a:r>
              <a:rPr lang="en-US" altLang="ko-KR" sz="800" dirty="0">
                <a:sym typeface="Wingdings" pitchFamily="2" charset="2"/>
              </a:rPr>
              <a:t> </a:t>
            </a:r>
            <a:endParaRPr lang="ko-KR" altLang="en-US" sz="800" dirty="0"/>
          </a:p>
        </p:txBody>
      </p:sp>
      <p:cxnSp>
        <p:nvCxnSpPr>
          <p:cNvPr id="186" name="연결선: 꺾임 185"/>
          <p:cNvCxnSpPr>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순서도: 연결자 31">
            <a:extLst>
              <a:ext uri="{FF2B5EF4-FFF2-40B4-BE49-F238E27FC236}">
                <a16:creationId xmlns:a16="http://schemas.microsoft.com/office/drawing/2014/main" id="{C6F9B6EE-166C-9F46-BE2E-10961624C93C}"/>
              </a:ext>
            </a:extLst>
          </p:cNvPr>
          <p:cNvSpPr/>
          <p:nvPr/>
        </p:nvSpPr>
        <p:spPr>
          <a:xfrm flipV="1">
            <a:off x="3126593" y="5229755"/>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56" name="직사각형 55">
            <a:extLst>
              <a:ext uri="{FF2B5EF4-FFF2-40B4-BE49-F238E27FC236}">
                <a16:creationId xmlns:a16="http://schemas.microsoft.com/office/drawing/2014/main" id="{C6222C5B-7178-1245-9E5D-03CA49F8C5ED}"/>
              </a:ext>
            </a:extLst>
          </p:cNvPr>
          <p:cNvSpPr/>
          <p:nvPr/>
        </p:nvSpPr>
        <p:spPr>
          <a:xfrm>
            <a:off x="3289896" y="5440697"/>
            <a:ext cx="1088760" cy="215444"/>
          </a:xfrm>
          <a:prstGeom prst="rect">
            <a:avLst/>
          </a:prstGeom>
        </p:spPr>
        <p:txBody>
          <a:bodyPr wrap="none">
            <a:spAutoFit/>
          </a:bodyPr>
          <a:lstStyle/>
          <a:p>
            <a:pPr lvl="0">
              <a:defRPr/>
            </a:pPr>
            <a:r>
              <a:rPr lang="en-US" altLang="ko-KR" sz="800" dirty="0"/>
              <a:t>Connect </a:t>
            </a:r>
            <a:r>
              <a:rPr lang="ko-KR" altLang="en-US" sz="800" dirty="0"/>
              <a:t>이거 연결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인증할 수 있는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인증 후기를 확인 할 수 있습니다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글쓰기를 클릭시 글쓰기 페이지로 이동합니다</a:t>
                      </a:r>
                      <a:r>
                        <a:rPr kumimoji="1" lang="en-US" altLang="ko-KR" sz="850">
                          <a:solidFill>
                            <a:schemeClr val="tx1"/>
                          </a:solidFill>
                          <a:latin typeface="+mn-ea"/>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p>
        </p:txBody>
      </p:sp>
      <p:pic>
        <p:nvPicPr>
          <p:cNvPr id="18" name="그림 17"/>
          <p:cNvPicPr>
            <a:picLocks noChangeAspect="1"/>
          </p:cNvPicPr>
          <p:nvPr/>
        </p:nvPicPr>
        <p:blipFill rotWithShape="1">
          <a:blip r:embed="rId2"/>
          <a:stretch>
            <a:fillRect/>
          </a:stretch>
        </p:blipFill>
        <p:spPr>
          <a:xfrm>
            <a:off x="191344" y="427398"/>
            <a:ext cx="8256240" cy="6003203"/>
          </a:xfrm>
          <a:prstGeom prst="rect">
            <a:avLst/>
          </a:prstGeom>
        </p:spPr>
      </p:pic>
      <p:sp>
        <p:nvSpPr>
          <p:cNvPr id="22" name="화살표: 오른쪽 21"/>
          <p:cNvSpPr/>
          <p:nvPr/>
        </p:nvSpPr>
        <p:spPr>
          <a:xfrm>
            <a:off x="6528048"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오른쪽 22"/>
          <p:cNvSpPr/>
          <p:nvPr/>
        </p:nvSpPr>
        <p:spPr>
          <a:xfrm>
            <a:off x="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이용한 이벤트 사진을 등록할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올라갑니다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목록을 클릭시 인증후기 게시판으로 이동합니다</a:t>
                      </a:r>
                      <a:r>
                        <a:rPr kumimoji="1" lang="en-US" altLang="ko-KR" sz="850">
                          <a:solidFill>
                            <a:schemeClr val="tx1"/>
                          </a:solidFill>
                          <a:latin typeface="+mn-ea"/>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49</a:t>
            </a:r>
          </a:p>
        </p:txBody>
      </p:sp>
      <p:pic>
        <p:nvPicPr>
          <p:cNvPr id="18" name="그림 17"/>
          <p:cNvPicPr>
            <a:picLocks noChangeAspect="1"/>
          </p:cNvPicPr>
          <p:nvPr/>
        </p:nvPicPr>
        <p:blipFill rotWithShape="1">
          <a:blip r:embed="rId2"/>
          <a:stretch>
            <a:fillRect/>
          </a:stretch>
        </p:blipFill>
        <p:spPr>
          <a:xfrm>
            <a:off x="1283232" y="476672"/>
            <a:ext cx="5892887" cy="6237312"/>
          </a:xfrm>
          <a:prstGeom prst="rect">
            <a:avLst/>
          </a:prstGeom>
        </p:spPr>
      </p:pic>
      <p:sp>
        <p:nvSpPr>
          <p:cNvPr id="22" name="화살표: 오른쪽 21"/>
          <p:cNvSpPr/>
          <p:nvPr/>
        </p:nvSpPr>
        <p:spPr>
          <a:xfrm>
            <a:off x="767408"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2711624"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화살표: 왼쪽 23"/>
          <p:cNvSpPr/>
          <p:nvPr/>
        </p:nvSpPr>
        <p:spPr>
          <a:xfrm>
            <a:off x="5159896"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p>
        </p:txBody>
      </p:sp>
      <p:pic>
        <p:nvPicPr>
          <p:cNvPr id="18" name="그림 17"/>
          <p:cNvPicPr>
            <a:picLocks noChangeAspect="1"/>
          </p:cNvPicPr>
          <p:nvPr/>
        </p:nvPicPr>
        <p:blipFill rotWithShape="1">
          <a:blip r:embed="rId2"/>
          <a:stretch>
            <a:fillRect/>
          </a:stretch>
        </p:blipFill>
        <p:spPr>
          <a:xfrm>
            <a:off x="3173441" y="476672"/>
            <a:ext cx="2922559" cy="612068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로그인 및 로그아웃</a:t>
            </a:r>
          </a:p>
        </p:txBody>
      </p:sp>
      <p:sp>
        <p:nvSpPr>
          <p:cNvPr id="3" name="텍스트 개체 틀 2">
            <a:extLst>
              <a:ext uri="{FF2B5EF4-FFF2-40B4-BE49-F238E27FC236}">
                <a16:creationId xmlns:a16="http://schemas.microsoft.com/office/drawing/2014/main" id="{4EF257E9-D5DD-C647-9DB9-1BC181C55EDC}"/>
              </a:ext>
            </a:extLst>
          </p:cNvPr>
          <p:cNvSpPr>
            <a:spLocks noGrp="1"/>
          </p:cNvSpPr>
          <p:nvPr>
            <p:ph type="body" sz="quarter" idx="10"/>
          </p:nvPr>
        </p:nvSpPr>
        <p:spPr/>
        <p:txBody>
          <a:bodyPr/>
          <a:lstStyle/>
          <a:p>
            <a:endParaRPr lang="ko-Kore-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1531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.(page53,54)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화살표: 위쪽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오른쪽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18" name="화살표: 오른쪽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화살표: 오른쪽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왼쪽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4871864" y="63438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p>
        </p:txBody>
      </p:sp>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화살표: 오른쪽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화살표: 위쪽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왼쪽 21"/>
          <p:cNvSpPr/>
          <p:nvPr/>
        </p:nvSpPr>
        <p:spPr>
          <a:xfrm>
            <a:off x="8040216" y="17728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왼쪽 22"/>
          <p:cNvSpPr/>
          <p:nvPr/>
        </p:nvSpPr>
        <p:spPr>
          <a:xfrm>
            <a:off x="8040215" y="342900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왼쪽 23"/>
          <p:cNvSpPr/>
          <p:nvPr/>
        </p:nvSpPr>
        <p:spPr>
          <a:xfrm>
            <a:off x="8040216" y="400506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왼쪽 25"/>
          <p:cNvSpPr/>
          <p:nvPr/>
        </p:nvSpPr>
        <p:spPr>
          <a:xfrm>
            <a:off x="796820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56</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화살표: 왼쪽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화살표: 왼쪽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로그인</a:t>
                      </a:r>
                      <a:endParaRPr lang="en-US" altLang="ko-KR"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2. </a:t>
                      </a:r>
                      <a:r>
                        <a:rPr lang="ko-KR" altLang="en-US" sz="1000" b="1">
                          <a:solidFill>
                            <a:schemeClr val="tx1"/>
                          </a:solidFill>
                        </a:rPr>
                        <a:t>로그아웃</a:t>
                      </a:r>
                      <a:endParaRPr lang="en-US" altLang="ko-KR"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submit()</a:t>
            </a:r>
            <a:br>
              <a:rPr lang="en-US" altLang="ko-KR" sz="900" dirty="0">
                <a:solidFill>
                  <a:schemeClr val="tx1"/>
                </a:solidFill>
              </a:rPr>
            </a:br>
            <a:r>
              <a:rPr lang="en-US" altLang="ko-KR" sz="900" dirty="0">
                <a:solidFill>
                  <a:schemeClr val="tx1"/>
                </a:solidFill>
                <a:sym typeface="Wingdings" pitchFamily="2" charset="2"/>
              </a:rPr>
              <a:t></a:t>
            </a:r>
            <a:r>
              <a:rPr lang="ko-KR" altLang="en-US" sz="900" dirty="0">
                <a:solidFill>
                  <a:schemeClr val="tx1"/>
                </a:solidFill>
                <a:sym typeface="Wingdings" pitchFamily="2" charset="2"/>
              </a:rPr>
              <a:t> 마름모 변경</a:t>
            </a:r>
            <a:endParaRPr lang="ko-KR" altLang="en-US" sz="900" dirty="0">
              <a:solidFill>
                <a:schemeClr val="tx1"/>
              </a:solidFill>
            </a:endParaRPr>
          </a:p>
        </p:txBody>
      </p:sp>
      <p:sp>
        <p:nvSpPr>
          <p:cNvPr id="79" name="순서도: 처리 78"/>
          <p:cNvSpPr/>
          <p:nvPr/>
        </p:nvSpPr>
        <p:spPr>
          <a:xfrm>
            <a:off x="4243023" y="4207564"/>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UserLoginOKAction.java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243023" y="2786427"/>
            <a:ext cx="102414" cy="1579971"/>
          </a:xfrm>
          <a:prstGeom prst="bentConnector3">
            <a:avLst>
              <a:gd name="adj1" fmla="val -73172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694535" y="4427329"/>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23486" y="4055061"/>
            <a:ext cx="611352" cy="611352"/>
          </a:xfrm>
          <a:prstGeom prst="rect">
            <a:avLst/>
          </a:prstGeom>
        </p:spPr>
      </p:pic>
      <p:sp>
        <p:nvSpPr>
          <p:cNvPr id="120" name="직사각형 119"/>
          <p:cNvSpPr/>
          <p:nvPr/>
        </p:nvSpPr>
        <p:spPr>
          <a:xfrm>
            <a:off x="5617265" y="4543632"/>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391957" y="4310861"/>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386499" y="4436397"/>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Session(</a:t>
            </a:r>
            <a:r>
              <a:rPr lang="en-US" altLang="ko-KR" sz="900" dirty="0" err="1">
                <a:solidFill>
                  <a:schemeClr val="tx1"/>
                </a:solidFill>
              </a:rPr>
              <a:t>user_Id</a:t>
            </a:r>
            <a:r>
              <a:rPr lang="en-US" altLang="ko-KR" sz="900" dirty="0">
                <a:solidFill>
                  <a:schemeClr val="tx1"/>
                </a:solidFill>
              </a:rPr>
              <a:t>)</a:t>
            </a:r>
            <a:endParaRPr lang="ko-KR" altLang="en-US" sz="900" dirty="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89781" y="227145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1" name="순서도: 처리 140"/>
          <p:cNvSpPr/>
          <p:nvPr/>
        </p:nvSpPr>
        <p:spPr>
          <a:xfrm>
            <a:off x="8333796" y="3287198"/>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UserLogoutAction.java</a:t>
            </a:r>
            <a:endParaRPr lang="ko-KR" altLang="en-US" sz="900" dirty="0">
              <a:solidFill>
                <a:schemeClr val="tx1"/>
              </a:solidFill>
            </a:endParaRPr>
          </a:p>
        </p:txBody>
      </p:sp>
      <p:sp>
        <p:nvSpPr>
          <p:cNvPr id="142" name="순서도: 처리 141"/>
          <p:cNvSpPr/>
          <p:nvPr/>
        </p:nvSpPr>
        <p:spPr>
          <a:xfrm>
            <a:off x="8333796" y="404148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05803" y="498063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7" name="직선 화살표 연결선 146"/>
          <p:cNvCxnSpPr/>
          <p:nvPr/>
        </p:nvCxnSpPr>
        <p:spPr>
          <a:xfrm>
            <a:off x="8898237" y="29064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17873" y="44363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917873" y="37082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이용중 에러가 날시 나오는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화살표: 위쪽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extLst>
              <p:ext uri="{D42A27DB-BD31-4B8C-83A1-F6EECF244321}">
                <p14:modId xmlns:p14="http://schemas.microsoft.com/office/powerpoint/2010/main" val="108372318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745491632"/>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1.</a:t>
                      </a:r>
                      <a:r>
                        <a:rPr lang="ko-KR" altLang="en-US" sz="1000" b="1" dirty="0">
                          <a:solidFill>
                            <a:schemeClr val="tx1"/>
                          </a:solidFill>
                        </a:rPr>
                        <a:t> 아이디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2.  </a:t>
                      </a:r>
                      <a:r>
                        <a:rPr lang="ko-KR" altLang="en-US" sz="1000" b="1" dirty="0">
                          <a:solidFill>
                            <a:schemeClr val="tx1"/>
                          </a:solidFill>
                        </a:rPr>
                        <a:t>비밀번호 찾기</a:t>
                      </a:r>
                      <a:endParaRPr lang="en-US" altLang="ko-KR"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650463" y="4611818"/>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a:t>
            </a:r>
            <a:r>
              <a:rPr lang="en-US" altLang="ko-KR" sz="900" dirty="0">
                <a:solidFill>
                  <a:schemeClr val="tx1"/>
                </a:solidFill>
              </a:rPr>
              <a:t>()</a:t>
            </a:r>
            <a:r>
              <a:rPr lang="ko-KR" altLang="en-US" sz="900" dirty="0">
                <a:solidFill>
                  <a:schemeClr val="tx1"/>
                </a:solidFill>
              </a:rPr>
              <a:t> </a:t>
            </a:r>
            <a:endParaRPr lang="en-US" altLang="ko-KR" sz="900" dirty="0">
              <a:solidFill>
                <a:schemeClr val="tx1"/>
              </a:solidFill>
            </a:endParaRPr>
          </a:p>
          <a:p>
            <a:pPr algn="ctr">
              <a:defRPr/>
            </a:pPr>
            <a:r>
              <a:rPr lang="en-US" altLang="ko-KR" sz="900" dirty="0">
                <a:solidFill>
                  <a:schemeClr val="tx1"/>
                </a:solidFill>
                <a:sym typeface="Wingdings" pitchFamily="2" charset="2"/>
              </a:rPr>
              <a:t></a:t>
            </a:r>
            <a:r>
              <a:rPr lang="ko-KR" altLang="en-US" sz="900" dirty="0">
                <a:solidFill>
                  <a:schemeClr val="tx1"/>
                </a:solidFill>
                <a:sym typeface="Wingdings" pitchFamily="2" charset="2"/>
              </a:rPr>
              <a:t> 마름모</a:t>
            </a:r>
            <a:endParaRPr lang="ko-KR" altLang="en-US" sz="900" dirty="0">
              <a:solidFill>
                <a:schemeClr val="tx1"/>
              </a:solidFill>
            </a:endParaRPr>
          </a:p>
        </p:txBody>
      </p:sp>
      <p:sp>
        <p:nvSpPr>
          <p:cNvPr id="79" name="순서도: 처리 78"/>
          <p:cNvSpPr/>
          <p:nvPr/>
        </p:nvSpPr>
        <p:spPr>
          <a:xfrm>
            <a:off x="4053933" y="4284331"/>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UserFindIdOkAction.java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053932" y="2863194"/>
            <a:ext cx="104015" cy="1579971"/>
          </a:xfrm>
          <a:prstGeom prst="bentConnector3">
            <a:avLst>
              <a:gd name="adj1" fmla="val -98244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395588" y="4494275"/>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536695" y="4086262"/>
            <a:ext cx="611352" cy="611352"/>
          </a:xfrm>
          <a:prstGeom prst="rect">
            <a:avLst/>
          </a:prstGeom>
        </p:spPr>
      </p:pic>
      <p:sp>
        <p:nvSpPr>
          <p:cNvPr id="120" name="직사각형 119"/>
          <p:cNvSpPr/>
          <p:nvPr/>
        </p:nvSpPr>
        <p:spPr>
          <a:xfrm>
            <a:off x="5430474" y="4574833"/>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205166" y="434206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199708" y="446759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63064"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54123" y="3952948"/>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204874" y="4607544"/>
            <a:ext cx="351378" cy="215444"/>
          </a:xfrm>
          <a:prstGeom prst="rect">
            <a:avLst/>
          </a:prstGeom>
        </p:spPr>
        <p:txBody>
          <a:bodyPr wrap="none">
            <a:spAutoFit/>
          </a:bodyPr>
          <a:lstStyle/>
          <a:p>
            <a:pPr lvl="0">
              <a:defRPr/>
            </a:pPr>
            <a:r>
              <a:rPr lang="en-US" altLang="ko-KR" sz="800"/>
              <a:t>YES</a:t>
            </a:r>
            <a:endParaRPr lang="ko-KR" altLang="en-US" sz="800"/>
          </a:p>
        </p:txBody>
      </p:sp>
      <p:sp>
        <p:nvSpPr>
          <p:cNvPr id="56" name="순서도: 처리 55"/>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findPw</a:t>
            </a:r>
            <a:r>
              <a:rPr lang="en-US" altLang="ko-KR" sz="900" dirty="0">
                <a:solidFill>
                  <a:schemeClr val="tx1"/>
                </a:solidFill>
              </a:rPr>
              <a:t>()</a:t>
            </a:r>
          </a:p>
          <a:p>
            <a:pPr algn="ctr">
              <a:defRPr/>
            </a:pPr>
            <a:r>
              <a:rPr lang="en-US" altLang="ko-KR" sz="900" dirty="0">
                <a:solidFill>
                  <a:schemeClr val="tx1"/>
                </a:solidFill>
              </a:rPr>
              <a:t>-&gt;</a:t>
            </a:r>
            <a:r>
              <a:rPr lang="ko-KR" altLang="en-US" sz="900" dirty="0">
                <a:solidFill>
                  <a:schemeClr val="tx1"/>
                </a:solidFill>
              </a:rPr>
              <a:t> 마름모 </a:t>
            </a:r>
            <a:r>
              <a:rPr lang="en-US" altLang="ko-KR" sz="900" dirty="0">
                <a:solidFill>
                  <a:schemeClr val="tx1"/>
                </a:solidFill>
              </a:rPr>
              <a:t>&amp;</a:t>
            </a:r>
            <a:r>
              <a:rPr lang="ko-KR" altLang="en-US" sz="900" dirty="0">
                <a:solidFill>
                  <a:schemeClr val="tx1"/>
                </a:solidFill>
              </a:rPr>
              <a:t> 유효성 </a:t>
            </a:r>
          </a:p>
        </p:txBody>
      </p:sp>
      <p:sp>
        <p:nvSpPr>
          <p:cNvPr id="57" name="순서도: 처리 56"/>
          <p:cNvSpPr/>
          <p:nvPr/>
        </p:nvSpPr>
        <p:spPr>
          <a:xfrm>
            <a:off x="8168459" y="4284332"/>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UserFindPwOkAction.java</a:t>
            </a:r>
            <a:endParaRPr lang="ko-KR" altLang="en-US" sz="900">
              <a:solidFill>
                <a:schemeClr val="tx1"/>
              </a:solidFill>
            </a:endParaRPr>
          </a:p>
        </p:txBody>
      </p:sp>
      <p:cxnSp>
        <p:nvCxnSpPr>
          <p:cNvPr id="58" name="연결선: 꺾임 57"/>
          <p:cNvCxnSpPr>
            <a:stCxn id="57" idx="3"/>
            <a:endCxn id="52" idx="5"/>
          </p:cNvCxnSpPr>
          <p:nvPr/>
        </p:nvCxnSpPr>
        <p:spPr>
          <a:xfrm flipH="1" flipV="1">
            <a:off x="9104603" y="2863194"/>
            <a:ext cx="71966" cy="1579971"/>
          </a:xfrm>
          <a:prstGeom prst="bentConnector3">
            <a:avLst>
              <a:gd name="adj1" fmla="val -123730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505859" y="4488262"/>
            <a:ext cx="343364" cy="215444"/>
          </a:xfrm>
          <a:prstGeom prst="rect">
            <a:avLst/>
          </a:prstGeom>
        </p:spPr>
        <p:txBody>
          <a:bodyPr wrap="none">
            <a:spAutoFit/>
          </a:bodyPr>
          <a:lstStyle/>
          <a:p>
            <a:pPr lvl="0">
              <a:defRPr/>
            </a:pPr>
            <a:r>
              <a:rPr lang="en-US" altLang="ko-KR" sz="800"/>
              <a:t>NO</a:t>
            </a:r>
            <a:endParaRPr lang="ko-KR" altLang="en-US" sz="80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500058"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91693" y="396606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950736" y="4036386"/>
            <a:ext cx="611352" cy="611352"/>
          </a:xfrm>
          <a:prstGeom prst="rect">
            <a:avLst/>
          </a:prstGeom>
        </p:spPr>
      </p:pic>
      <p:sp>
        <p:nvSpPr>
          <p:cNvPr id="87" name="직사각형 86"/>
          <p:cNvSpPr/>
          <p:nvPr/>
        </p:nvSpPr>
        <p:spPr>
          <a:xfrm>
            <a:off x="6845162" y="4524957"/>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p:cNvCxnSpPr/>
          <p:nvPr/>
        </p:nvCxnSpPr>
        <p:spPr>
          <a:xfrm>
            <a:off x="7648489" y="432061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643031" y="444614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1427222070"/>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err="1">
                          <a:solidFill>
                            <a:schemeClr val="tx1"/>
                          </a:solidFill>
                        </a:rPr>
                        <a:t>마이페이지</a:t>
                      </a:r>
                      <a:r>
                        <a:rPr lang="ko-KR" altLang="en-US" sz="1000" b="1" dirty="0">
                          <a:solidFill>
                            <a:schemeClr val="tx1"/>
                          </a:solidFill>
                        </a:rPr>
                        <a:t>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94" name="순서도: 연결자 93"/>
          <p:cNvSpPr/>
          <p:nvPr/>
        </p:nvSpPr>
        <p:spPr>
          <a:xfrm flipV="1">
            <a:off x="3063311" y="409871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5" name="직사각형 94"/>
          <p:cNvSpPr/>
          <p:nvPr/>
        </p:nvSpPr>
        <p:spPr>
          <a:xfrm>
            <a:off x="3123467" y="4044049"/>
            <a:ext cx="545621" cy="230832"/>
          </a:xfrm>
          <a:prstGeom prst="rect">
            <a:avLst/>
          </a:prstGeom>
        </p:spPr>
        <p:txBody>
          <a:bodyPr wrap="square">
            <a:spAutoFit/>
          </a:bodyPr>
          <a:lstStyle/>
          <a:p>
            <a:pPr lvl="0">
              <a:defRPr/>
            </a:pPr>
            <a:r>
              <a:rPr lang="en-US" altLang="ko-KR" sz="900" dirty="0"/>
              <a:t>step 2</a:t>
            </a:r>
          </a:p>
        </p:txBody>
      </p:sp>
      <p:sp>
        <p:nvSpPr>
          <p:cNvPr id="96" name="순서도: 연결자 95"/>
          <p:cNvSpPr/>
          <p:nvPr/>
        </p:nvSpPr>
        <p:spPr>
          <a:xfrm flipV="1">
            <a:off x="3063930" y="461920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7" name="직사각형 96"/>
          <p:cNvSpPr/>
          <p:nvPr/>
        </p:nvSpPr>
        <p:spPr>
          <a:xfrm>
            <a:off x="3124086" y="4564534"/>
            <a:ext cx="545621" cy="230832"/>
          </a:xfrm>
          <a:prstGeom prst="rect">
            <a:avLst/>
          </a:prstGeom>
        </p:spPr>
        <p:txBody>
          <a:bodyPr wrap="square">
            <a:spAutoFit/>
          </a:bodyPr>
          <a:lstStyle/>
          <a:p>
            <a:pPr lvl="0">
              <a:defRPr/>
            </a:pPr>
            <a:r>
              <a:rPr lang="en-US" altLang="ko-KR" sz="900"/>
              <a:t>step 4</a:t>
            </a:r>
          </a:p>
        </p:txBody>
      </p:sp>
      <p:sp>
        <p:nvSpPr>
          <p:cNvPr id="98" name="순서도: 연결자 97"/>
          <p:cNvSpPr/>
          <p:nvPr/>
        </p:nvSpPr>
        <p:spPr>
          <a:xfrm flipV="1">
            <a:off x="3071488" y="513154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9" name="직사각형 98"/>
          <p:cNvSpPr/>
          <p:nvPr/>
        </p:nvSpPr>
        <p:spPr>
          <a:xfrm>
            <a:off x="3131644" y="5076875"/>
            <a:ext cx="545621" cy="230832"/>
          </a:xfrm>
          <a:prstGeom prst="rect">
            <a:avLst/>
          </a:prstGeom>
        </p:spPr>
        <p:txBody>
          <a:bodyPr wrap="square">
            <a:spAutoFit/>
          </a:bodyPr>
          <a:lstStyle/>
          <a:p>
            <a:pPr lvl="0">
              <a:defRPr/>
            </a:pPr>
            <a:r>
              <a:rPr lang="en-US" altLang="ko-KR" sz="900"/>
              <a:t>step 6</a:t>
            </a:r>
          </a:p>
        </p:txBody>
      </p:sp>
      <p:sp>
        <p:nvSpPr>
          <p:cNvPr id="100" name="순서도: 연결자 99"/>
          <p:cNvSpPr/>
          <p:nvPr/>
        </p:nvSpPr>
        <p:spPr>
          <a:xfrm flipV="1">
            <a:off x="5217310" y="406695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5277466" y="4012287"/>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5216790" y="461554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5276946" y="4560871"/>
            <a:ext cx="545621" cy="230832"/>
          </a:xfrm>
          <a:prstGeom prst="rect">
            <a:avLst/>
          </a:prstGeom>
        </p:spPr>
        <p:txBody>
          <a:bodyPr wrap="square">
            <a:spAutoFit/>
          </a:bodyPr>
          <a:lstStyle/>
          <a:p>
            <a:pPr lvl="0">
              <a:defRPr/>
            </a:pPr>
            <a:r>
              <a:rPr lang="en-US" altLang="ko-KR" sz="900"/>
              <a:t>step 5</a:t>
            </a:r>
          </a:p>
        </p:txBody>
      </p:sp>
      <p:sp>
        <p:nvSpPr>
          <p:cNvPr id="105" name="순서도: 연결자 104"/>
          <p:cNvSpPr/>
          <p:nvPr/>
        </p:nvSpPr>
        <p:spPr>
          <a:xfrm flipV="1">
            <a:off x="5224970" y="512659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6" name="직사각형 105"/>
          <p:cNvSpPr/>
          <p:nvPr/>
        </p:nvSpPr>
        <p:spPr>
          <a:xfrm>
            <a:off x="5285126" y="5071929"/>
            <a:ext cx="545621" cy="230832"/>
          </a:xfrm>
          <a:prstGeom prst="rect">
            <a:avLst/>
          </a:prstGeom>
        </p:spPr>
        <p:txBody>
          <a:bodyPr wrap="square">
            <a:spAutoFit/>
          </a:bodyPr>
          <a:lstStyle/>
          <a:p>
            <a:pPr lvl="0">
              <a:defRPr/>
            </a:pPr>
            <a:r>
              <a:rPr lang="en-US" altLang="ko-KR" sz="900"/>
              <a:t>step 7</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6963" y="262170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IMP.request_pay()</a:t>
            </a:r>
            <a:endParaRPr lang="ko-KR" altLang="en-US" sz="900">
              <a:solidFill>
                <a:schemeClr val="tx1"/>
              </a:solidFill>
            </a:endParaRPr>
          </a:p>
        </p:txBody>
      </p:sp>
      <p:sp>
        <p:nvSpPr>
          <p:cNvPr id="124" name="순서도: 처리 123"/>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PointChargeAction.java</a:t>
            </a:r>
            <a:endParaRPr lang="ko-KR" altLang="en-US" sz="900">
              <a:solidFill>
                <a:schemeClr val="tx1"/>
              </a:solidFill>
            </a:endParaRPr>
          </a:p>
        </p:txBody>
      </p:sp>
      <p:cxnSp>
        <p:nvCxnSpPr>
          <p:cNvPr id="125" name="연결선: 꺾임 124"/>
          <p:cNvCxnSpPr>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383921" y="3904753"/>
            <a:ext cx="448584" cy="236696"/>
          </a:xfrm>
          <a:prstGeom prst="rect">
            <a:avLst/>
          </a:prstGeom>
        </p:spPr>
        <p:txBody>
          <a:bodyPr wrap="square">
            <a:spAutoFit/>
          </a:bodyPr>
          <a:lstStyle/>
          <a:p>
            <a:pPr lvl="0">
              <a:defRPr/>
            </a:pPr>
            <a:r>
              <a:rPr lang="en-US" altLang="ko-KR" sz="900"/>
              <a:t>NO</a:t>
            </a:r>
          </a:p>
        </p:txBody>
      </p:sp>
      <p:sp>
        <p:nvSpPr>
          <p:cNvPr id="128" name="직사각형 127"/>
          <p:cNvSpPr/>
          <p:nvPr/>
        </p:nvSpPr>
        <p:spPr>
          <a:xfrm>
            <a:off x="7368796" y="4065260"/>
            <a:ext cx="448584" cy="236696"/>
          </a:xfrm>
          <a:prstGeom prst="rect">
            <a:avLst/>
          </a:prstGeom>
        </p:spPr>
        <p:txBody>
          <a:bodyPr wrap="square">
            <a:spAutoFit/>
          </a:bodyPr>
          <a:lstStyle/>
          <a:p>
            <a:pPr lvl="0">
              <a:defRPr/>
            </a:pPr>
            <a:r>
              <a:rPr lang="en-US" altLang="ko-KR" sz="900"/>
              <a:t>YES</a:t>
            </a:r>
          </a:p>
        </p:txBody>
      </p:sp>
      <p:cxnSp>
        <p:nvCxnSpPr>
          <p:cNvPr id="130" name="직선 화살표 연결선 129"/>
          <p:cNvCxnSpPr/>
          <p:nvPr/>
        </p:nvCxnSpPr>
        <p:spPr>
          <a:xfrm flipH="1">
            <a:off x="6576614" y="4560871"/>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6740" y="4697997"/>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PointReceiptAction.java</a:t>
            </a:r>
            <a:endParaRPr lang="ko-KR" altLang="en-US" sz="900">
              <a:solidFill>
                <a:schemeClr val="tx1"/>
              </a:solidFill>
            </a:endParaRPr>
          </a:p>
        </p:txBody>
      </p:sp>
      <p:pic>
        <p:nvPicPr>
          <p:cNvPr id="154" name="그림 153" descr="모니터, 컴퓨터이(가) 표시된 사진  자동 생성된 설명"/>
          <p:cNvPicPr>
            <a:picLocks noChangeAspect="1"/>
          </p:cNvPicPr>
          <p:nvPr/>
        </p:nvPicPr>
        <p:blipFill rotWithShape="1">
          <a:blip r:embed="rId2"/>
          <a:stretch>
            <a:fillRect/>
          </a:stretch>
        </p:blipFill>
        <p:spPr>
          <a:xfrm>
            <a:off x="10254957" y="3950423"/>
            <a:ext cx="508417" cy="508417"/>
          </a:xfrm>
          <a:prstGeom prst="rect">
            <a:avLst/>
          </a:prstGeom>
        </p:spPr>
      </p:pic>
      <p:cxnSp>
        <p:nvCxnSpPr>
          <p:cNvPr id="156" name="직선 화살표 연결선 155"/>
          <p:cNvCxnSpPr/>
          <p:nvPr/>
        </p:nvCxnSpPr>
        <p:spPr>
          <a:xfrm>
            <a:off x="10053841" y="3946397"/>
            <a:ext cx="275584" cy="11281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p:cNvCxnSpPr/>
          <p:nvPr/>
        </p:nvCxnSpPr>
        <p:spPr>
          <a:xfrm flipH="1" flipV="1">
            <a:off x="10023101" y="4011994"/>
            <a:ext cx="274584" cy="1134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p:cNvPicPr>
            <a:picLocks noChangeAspect="1"/>
          </p:cNvPicPr>
          <p:nvPr/>
        </p:nvPicPr>
        <p:blipFill rotWithShape="1">
          <a:blip r:embed="rId3"/>
          <a:srcRect l="13420" t="13190" r="9390" b="26140"/>
          <a:stretch>
            <a:fillRect/>
          </a:stretch>
        </p:blipFill>
        <p:spPr>
          <a:xfrm>
            <a:off x="6279541" y="4476240"/>
            <a:ext cx="297073" cy="233485"/>
          </a:xfrm>
          <a:prstGeom prst="rect">
            <a:avLst/>
          </a:prstGeom>
        </p:spPr>
      </p:pic>
      <p:cxnSp>
        <p:nvCxnSpPr>
          <p:cNvPr id="196" name="직선 화살표 연결선 195"/>
          <p:cNvCxnSpPr/>
          <p:nvPr/>
        </p:nvCxnSpPr>
        <p:spPr>
          <a:xfrm>
            <a:off x="7378108" y="3253396"/>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7592" y="407817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7387954" y="468665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700094" y="3287021"/>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10007886" y="4353566"/>
            <a:ext cx="1067452" cy="200055"/>
          </a:xfrm>
          <a:prstGeom prst="rect">
            <a:avLst/>
          </a:prstGeom>
        </p:spPr>
        <p:txBody>
          <a:bodyPr wrap="square">
            <a:spAutoFit/>
          </a:bodyPr>
          <a:lstStyle/>
          <a:p>
            <a:pPr lvl="0">
              <a:defRPr/>
            </a:pPr>
            <a:r>
              <a:rPr lang="en-US" altLang="ko-KR" sz="700"/>
              <a:t>TABLE_BOARD_POINT</a:t>
            </a:r>
          </a:p>
        </p:txBody>
      </p:sp>
      <p:cxnSp>
        <p:nvCxnSpPr>
          <p:cNvPr id="214" name="직선 화살표 연결선 213"/>
          <p:cNvCxnSpPr/>
          <p:nvPr/>
        </p:nvCxnSpPr>
        <p:spPr>
          <a:xfrm>
            <a:off x="9702032" y="389918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err="1">
                          <a:solidFill>
                            <a:schemeClr val="tx1"/>
                          </a:solidFill>
                        </a:rPr>
                        <a:t>마이페이지</a:t>
                      </a:r>
                      <a:r>
                        <a:rPr lang="ko-KR" altLang="en-US" sz="1000" b="1" dirty="0">
                          <a:solidFill>
                            <a:schemeClr val="tx1"/>
                          </a:solidFill>
                        </a:rPr>
                        <a:t>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118" name="순서도: 문서 117"/>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6963" y="262170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IMP.request_pay()</a:t>
            </a:r>
            <a:endParaRPr lang="ko-KR" altLang="en-US" sz="900">
              <a:solidFill>
                <a:schemeClr val="tx1"/>
              </a:solidFill>
            </a:endParaRPr>
          </a:p>
        </p:txBody>
      </p:sp>
      <p:sp>
        <p:nvSpPr>
          <p:cNvPr id="124" name="순서도: 처리 123"/>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PointChargeAction.java</a:t>
            </a:r>
            <a:endParaRPr lang="ko-KR" altLang="en-US" sz="900">
              <a:solidFill>
                <a:schemeClr val="tx1"/>
              </a:solidFill>
            </a:endParaRPr>
          </a:p>
        </p:txBody>
      </p:sp>
      <p:cxnSp>
        <p:nvCxnSpPr>
          <p:cNvPr id="125" name="연결선: 꺾임 124"/>
          <p:cNvCxnSpPr>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383921" y="3904753"/>
            <a:ext cx="448584" cy="236696"/>
          </a:xfrm>
          <a:prstGeom prst="rect">
            <a:avLst/>
          </a:prstGeom>
        </p:spPr>
        <p:txBody>
          <a:bodyPr wrap="square">
            <a:spAutoFit/>
          </a:bodyPr>
          <a:lstStyle/>
          <a:p>
            <a:pPr lvl="0">
              <a:defRPr/>
            </a:pPr>
            <a:r>
              <a:rPr lang="en-US" altLang="ko-KR" sz="900"/>
              <a:t>NO</a:t>
            </a:r>
          </a:p>
        </p:txBody>
      </p:sp>
      <p:sp>
        <p:nvSpPr>
          <p:cNvPr id="128" name="직사각형 127"/>
          <p:cNvSpPr/>
          <p:nvPr/>
        </p:nvSpPr>
        <p:spPr>
          <a:xfrm>
            <a:off x="7368796" y="4065260"/>
            <a:ext cx="448584" cy="236696"/>
          </a:xfrm>
          <a:prstGeom prst="rect">
            <a:avLst/>
          </a:prstGeom>
        </p:spPr>
        <p:txBody>
          <a:bodyPr wrap="square">
            <a:spAutoFit/>
          </a:bodyPr>
          <a:lstStyle/>
          <a:p>
            <a:pPr lvl="0">
              <a:defRPr/>
            </a:pPr>
            <a:r>
              <a:rPr lang="en-US" altLang="ko-KR" sz="900"/>
              <a:t>YES</a:t>
            </a:r>
          </a:p>
        </p:txBody>
      </p:sp>
      <p:cxnSp>
        <p:nvCxnSpPr>
          <p:cNvPr id="130" name="직선 화살표 연결선 129"/>
          <p:cNvCxnSpPr/>
          <p:nvPr/>
        </p:nvCxnSpPr>
        <p:spPr>
          <a:xfrm flipH="1">
            <a:off x="6576614" y="4560871"/>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6740" y="4697997"/>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PointReceiptAction.java</a:t>
            </a:r>
            <a:endParaRPr lang="ko-KR" altLang="en-US" sz="900">
              <a:solidFill>
                <a:schemeClr val="tx1"/>
              </a:solidFill>
            </a:endParaRPr>
          </a:p>
        </p:txBody>
      </p:sp>
      <p:pic>
        <p:nvPicPr>
          <p:cNvPr id="154" name="그림 153" descr="모니터, 컴퓨터이(가) 표시된 사진  자동 생성된 설명"/>
          <p:cNvPicPr>
            <a:picLocks noChangeAspect="1"/>
          </p:cNvPicPr>
          <p:nvPr/>
        </p:nvPicPr>
        <p:blipFill rotWithShape="1">
          <a:blip r:embed="rId2"/>
          <a:stretch>
            <a:fillRect/>
          </a:stretch>
        </p:blipFill>
        <p:spPr>
          <a:xfrm>
            <a:off x="10254957" y="3950423"/>
            <a:ext cx="508417" cy="508417"/>
          </a:xfrm>
          <a:prstGeom prst="rect">
            <a:avLst/>
          </a:prstGeom>
        </p:spPr>
      </p:pic>
      <p:cxnSp>
        <p:nvCxnSpPr>
          <p:cNvPr id="156" name="직선 화살표 연결선 155"/>
          <p:cNvCxnSpPr/>
          <p:nvPr/>
        </p:nvCxnSpPr>
        <p:spPr>
          <a:xfrm>
            <a:off x="10053841" y="3946397"/>
            <a:ext cx="275584" cy="11281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p:cNvCxnSpPr/>
          <p:nvPr/>
        </p:nvCxnSpPr>
        <p:spPr>
          <a:xfrm flipH="1" flipV="1">
            <a:off x="10023101" y="4011994"/>
            <a:ext cx="274584" cy="1134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p:cNvPicPr>
            <a:picLocks noChangeAspect="1"/>
          </p:cNvPicPr>
          <p:nvPr/>
        </p:nvPicPr>
        <p:blipFill rotWithShape="1">
          <a:blip r:embed="rId3"/>
          <a:srcRect l="13420" t="13190" r="9390" b="26140"/>
          <a:stretch>
            <a:fillRect/>
          </a:stretch>
        </p:blipFill>
        <p:spPr>
          <a:xfrm>
            <a:off x="6279541" y="4476240"/>
            <a:ext cx="297073" cy="233485"/>
          </a:xfrm>
          <a:prstGeom prst="rect">
            <a:avLst/>
          </a:prstGeom>
        </p:spPr>
      </p:pic>
      <p:cxnSp>
        <p:nvCxnSpPr>
          <p:cNvPr id="196" name="직선 화살표 연결선 195"/>
          <p:cNvCxnSpPr/>
          <p:nvPr/>
        </p:nvCxnSpPr>
        <p:spPr>
          <a:xfrm>
            <a:off x="7378108" y="3253396"/>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7592" y="407817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7387954" y="468665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700094" y="3287021"/>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10007886" y="4353566"/>
            <a:ext cx="1067452" cy="200055"/>
          </a:xfrm>
          <a:prstGeom prst="rect">
            <a:avLst/>
          </a:prstGeom>
        </p:spPr>
        <p:txBody>
          <a:bodyPr wrap="square">
            <a:spAutoFit/>
          </a:bodyPr>
          <a:lstStyle/>
          <a:p>
            <a:pPr lvl="0">
              <a:defRPr/>
            </a:pPr>
            <a:r>
              <a:rPr lang="en-US" altLang="ko-KR" sz="700"/>
              <a:t>TABLE_BOARD_POINT</a:t>
            </a:r>
          </a:p>
        </p:txBody>
      </p:sp>
      <p:cxnSp>
        <p:nvCxnSpPr>
          <p:cNvPr id="214" name="직선 화살표 연결선 213"/>
          <p:cNvCxnSpPr/>
          <p:nvPr/>
        </p:nvCxnSpPr>
        <p:spPr>
          <a:xfrm>
            <a:off x="9702032" y="389918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Tree>
    <p:extLst>
      <p:ext uri="{BB962C8B-B14F-4D97-AF65-F5344CB8AC3E}">
        <p14:creationId xmlns:p14="http://schemas.microsoft.com/office/powerpoint/2010/main" val="3117524255"/>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2922</Words>
  <Application>Microsoft Macintosh PowerPoint</Application>
  <PresentationFormat>와이드스크린</PresentationFormat>
  <Paragraphs>1096</Paragraphs>
  <Slides>60</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60</vt:i4>
      </vt:variant>
    </vt:vector>
  </HeadingPairs>
  <TitlesOfParts>
    <vt:vector size="65" baseType="lpstr">
      <vt:lpstr>맑은 고딕</vt:lpstr>
      <vt:lpstr>SF Pro Text Regular</vt:lpstr>
      <vt:lpstr>Arial</vt:lpstr>
      <vt:lpstr>Wingdings</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마이페이지</vt:lpstr>
      <vt:lpstr>User flow : 마이페이지</vt:lpstr>
      <vt:lpstr>User flow : 이벤트 등록</vt:lpstr>
      <vt:lpstr>User flow : 이벤트 목록 / 상세보기</vt:lpstr>
      <vt:lpstr>메인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로그인 및 로그아웃</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367</cp:revision>
  <dcterms:created xsi:type="dcterms:W3CDTF">2019-03-11T07:43:12Z</dcterms:created>
  <dcterms:modified xsi:type="dcterms:W3CDTF">2021-04-30T03:26:25Z</dcterms:modified>
  <cp:version/>
</cp:coreProperties>
</file>